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32522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65043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997565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30086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662608" algn="l" defTabSz="665043" rtl="0" eaLnBrk="1" latinLnBrk="0" hangingPunct="1"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995129" algn="l" defTabSz="665043" rtl="0" eaLnBrk="1" latinLnBrk="0" hangingPunct="1"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2327651" algn="l" defTabSz="665043" rtl="0" eaLnBrk="1" latinLnBrk="0" hangingPunct="1"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2660172" algn="l" defTabSz="665043" rtl="0" eaLnBrk="1" latinLnBrk="0" hangingPunct="1">
      <a:defRPr sz="2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177A30-0064-4041-8A4D-4784170AA80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BFD98C-6386-41AA-B783-ACA6539295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22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32522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65043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97565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30086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62608" algn="l" defTabSz="6650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95129" algn="l" defTabSz="6650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27651" algn="l" defTabSz="6650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60172" algn="l" defTabSz="6650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FD98C-6386-41AA-B783-ACA65392957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74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3996" indent="0" algn="ctr">
              <a:buNone/>
              <a:defRPr sz="1700"/>
            </a:lvl2pPr>
            <a:lvl3pPr marL="767992" indent="0" algn="ctr">
              <a:buNone/>
              <a:defRPr sz="1500"/>
            </a:lvl3pPr>
            <a:lvl4pPr marL="1151988" indent="0" algn="ctr">
              <a:buNone/>
              <a:defRPr sz="1300"/>
            </a:lvl4pPr>
            <a:lvl5pPr marL="1535983" indent="0" algn="ctr">
              <a:buNone/>
              <a:defRPr sz="1300"/>
            </a:lvl5pPr>
            <a:lvl6pPr marL="1919980" indent="0" algn="ctr">
              <a:buNone/>
              <a:defRPr sz="1300"/>
            </a:lvl6pPr>
            <a:lvl7pPr marL="2303975" indent="0" algn="ctr">
              <a:buNone/>
              <a:defRPr sz="1300"/>
            </a:lvl7pPr>
            <a:lvl8pPr marL="2687971" indent="0" algn="ctr">
              <a:buNone/>
              <a:defRPr sz="1300"/>
            </a:lvl8pPr>
            <a:lvl9pPr marL="3071967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50127-2088-443F-9925-5F6C4F9F642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1608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5069C-BA4F-4EE0-AEBD-BC86442645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7489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57CD1-02C1-4F07-AE6A-B12FFB7639C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23090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55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32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188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626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788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20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430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0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2987B-F98B-4457-B937-566451786BA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916271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07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98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76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39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679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5198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5359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9199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3039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879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0719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6E0F3-E733-4A83-B9EA-DD6AEA2F694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3216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E65BD-C0E7-4514-934A-807016F3B2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2909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3996" indent="0">
              <a:buNone/>
              <a:defRPr sz="1700" b="1"/>
            </a:lvl2pPr>
            <a:lvl3pPr marL="767992" indent="0">
              <a:buNone/>
              <a:defRPr sz="1500" b="1"/>
            </a:lvl3pPr>
            <a:lvl4pPr marL="1151988" indent="0">
              <a:buNone/>
              <a:defRPr sz="1300" b="1"/>
            </a:lvl4pPr>
            <a:lvl5pPr marL="1535983" indent="0">
              <a:buNone/>
              <a:defRPr sz="1300" b="1"/>
            </a:lvl5pPr>
            <a:lvl6pPr marL="1919980" indent="0">
              <a:buNone/>
              <a:defRPr sz="1300" b="1"/>
            </a:lvl6pPr>
            <a:lvl7pPr marL="2303975" indent="0">
              <a:buNone/>
              <a:defRPr sz="1300" b="1"/>
            </a:lvl7pPr>
            <a:lvl8pPr marL="2687971" indent="0">
              <a:buNone/>
              <a:defRPr sz="1300" b="1"/>
            </a:lvl8pPr>
            <a:lvl9pPr marL="307196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3996" indent="0">
              <a:buNone/>
              <a:defRPr sz="1700" b="1"/>
            </a:lvl2pPr>
            <a:lvl3pPr marL="767992" indent="0">
              <a:buNone/>
              <a:defRPr sz="1500" b="1"/>
            </a:lvl3pPr>
            <a:lvl4pPr marL="1151988" indent="0">
              <a:buNone/>
              <a:defRPr sz="1300" b="1"/>
            </a:lvl4pPr>
            <a:lvl5pPr marL="1535983" indent="0">
              <a:buNone/>
              <a:defRPr sz="1300" b="1"/>
            </a:lvl5pPr>
            <a:lvl6pPr marL="1919980" indent="0">
              <a:buNone/>
              <a:defRPr sz="1300" b="1"/>
            </a:lvl6pPr>
            <a:lvl7pPr marL="2303975" indent="0">
              <a:buNone/>
              <a:defRPr sz="1300" b="1"/>
            </a:lvl7pPr>
            <a:lvl8pPr marL="2687971" indent="0">
              <a:buNone/>
              <a:defRPr sz="1300" b="1"/>
            </a:lvl8pPr>
            <a:lvl9pPr marL="307196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B854A-86E5-4F0A-B68E-A081946FBAF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841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50737-F4D2-4D7F-AF7A-C206333B2F4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4232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D0C0F-E59F-4330-A66A-1A29875234D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2934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3996" indent="0">
              <a:buNone/>
              <a:defRPr sz="1200"/>
            </a:lvl2pPr>
            <a:lvl3pPr marL="767992" indent="0">
              <a:buNone/>
              <a:defRPr sz="1000"/>
            </a:lvl3pPr>
            <a:lvl4pPr marL="1151988" indent="0">
              <a:buNone/>
              <a:defRPr sz="800"/>
            </a:lvl4pPr>
            <a:lvl5pPr marL="1535983" indent="0">
              <a:buNone/>
              <a:defRPr sz="800"/>
            </a:lvl5pPr>
            <a:lvl6pPr marL="1919980" indent="0">
              <a:buNone/>
              <a:defRPr sz="800"/>
            </a:lvl6pPr>
            <a:lvl7pPr marL="2303975" indent="0">
              <a:buNone/>
              <a:defRPr sz="800"/>
            </a:lvl7pPr>
            <a:lvl8pPr marL="2687971" indent="0">
              <a:buNone/>
              <a:defRPr sz="800"/>
            </a:lvl8pPr>
            <a:lvl9pPr marL="307196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2ED30-6C90-4CDA-9B7D-5BE2CD9097C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80764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3996" indent="0">
              <a:buNone/>
              <a:defRPr sz="2400"/>
            </a:lvl2pPr>
            <a:lvl3pPr marL="767992" indent="0">
              <a:buNone/>
              <a:defRPr sz="2000"/>
            </a:lvl3pPr>
            <a:lvl4pPr marL="1151988" indent="0">
              <a:buNone/>
              <a:defRPr sz="1700"/>
            </a:lvl4pPr>
            <a:lvl5pPr marL="1535983" indent="0">
              <a:buNone/>
              <a:defRPr sz="1700"/>
            </a:lvl5pPr>
            <a:lvl6pPr marL="1919980" indent="0">
              <a:buNone/>
              <a:defRPr sz="1700"/>
            </a:lvl6pPr>
            <a:lvl7pPr marL="2303975" indent="0">
              <a:buNone/>
              <a:defRPr sz="1700"/>
            </a:lvl7pPr>
            <a:lvl8pPr marL="2687971" indent="0">
              <a:buNone/>
              <a:defRPr sz="1700"/>
            </a:lvl8pPr>
            <a:lvl9pPr marL="3071967" indent="0">
              <a:buNone/>
              <a:defRPr sz="17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3996" indent="0">
              <a:buNone/>
              <a:defRPr sz="1200"/>
            </a:lvl2pPr>
            <a:lvl3pPr marL="767992" indent="0">
              <a:buNone/>
              <a:defRPr sz="1000"/>
            </a:lvl3pPr>
            <a:lvl4pPr marL="1151988" indent="0">
              <a:buNone/>
              <a:defRPr sz="800"/>
            </a:lvl4pPr>
            <a:lvl5pPr marL="1535983" indent="0">
              <a:buNone/>
              <a:defRPr sz="800"/>
            </a:lvl5pPr>
            <a:lvl6pPr marL="1919980" indent="0">
              <a:buNone/>
              <a:defRPr sz="800"/>
            </a:lvl6pPr>
            <a:lvl7pPr marL="2303975" indent="0">
              <a:buNone/>
              <a:defRPr sz="800"/>
            </a:lvl7pPr>
            <a:lvl8pPr marL="2687971" indent="0">
              <a:buNone/>
              <a:defRPr sz="800"/>
            </a:lvl8pPr>
            <a:lvl9pPr marL="307196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7794B-DF03-46A8-B7A2-92250AE3DF1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65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914" y="365650"/>
            <a:ext cx="7886172" cy="132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6504" tIns="33252" rIns="66504" bIns="332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914" y="1825501"/>
            <a:ext cx="7886172" cy="4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6504" tIns="33252" rIns="66504" bIns="332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914" y="6356262"/>
            <a:ext cx="2056859" cy="365650"/>
          </a:xfrm>
          <a:prstGeom prst="rect">
            <a:avLst/>
          </a:prstGeom>
        </p:spPr>
        <p:txBody>
          <a:bodyPr vert="horz" lIns="66504" tIns="33252" rIns="66504" bIns="33252" rtlCol="0" anchor="ctr"/>
          <a:lstStyle>
            <a:lvl1pPr algn="l" eaLnBrk="1" hangingPunct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9098" y="6356262"/>
            <a:ext cx="3085804" cy="365650"/>
          </a:xfrm>
          <a:prstGeom prst="rect">
            <a:avLst/>
          </a:prstGeom>
        </p:spPr>
        <p:txBody>
          <a:bodyPr vert="horz" lIns="66504" tIns="33252" rIns="66504" bIns="33252" rtlCol="0" anchor="ctr"/>
          <a:lstStyle>
            <a:lvl1pPr algn="ctr" eaLnBrk="1" hangingPunct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8227" y="6356262"/>
            <a:ext cx="2056859" cy="365650"/>
          </a:xfrm>
          <a:prstGeom prst="rect">
            <a:avLst/>
          </a:prstGeom>
        </p:spPr>
        <p:txBody>
          <a:bodyPr vert="horz" wrap="square" lIns="66504" tIns="33252" rIns="66504" bIns="3325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D9B02F0A-063B-499C-9119-965F0A40AC3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767802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67802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767802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767802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767802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32522" algn="l" defTabSz="767802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65043" algn="l" defTabSz="767802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97565" algn="l" defTabSz="767802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30086" algn="l" defTabSz="767802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91662" indent="-191662" algn="l" defTabSz="767802" rtl="0" eaLnBrk="0" fontAlgn="base" hangingPunct="0">
        <a:lnSpc>
          <a:spcPct val="90000"/>
        </a:lnSpc>
        <a:spcBef>
          <a:spcPts val="836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985" indent="-191662" algn="l" defTabSz="767802" rtl="0" eaLnBrk="0" fontAlgn="base" hangingPunct="0">
        <a:lnSpc>
          <a:spcPct val="90000"/>
        </a:lnSpc>
        <a:spcBef>
          <a:spcPts val="418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9464" indent="-191662" algn="l" defTabSz="767802" rtl="0" eaLnBrk="0" fontAlgn="base" hangingPunct="0">
        <a:lnSpc>
          <a:spcPct val="90000"/>
        </a:lnSpc>
        <a:spcBef>
          <a:spcPts val="418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43941" indent="-191662" algn="l" defTabSz="767802" rtl="0" eaLnBrk="0" fontAlgn="base" hangingPunct="0">
        <a:lnSpc>
          <a:spcPct val="90000"/>
        </a:lnSpc>
        <a:spcBef>
          <a:spcPts val="418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265" indent="-191662" algn="l" defTabSz="767802" rtl="0" eaLnBrk="0" fontAlgn="base" hangingPunct="0">
        <a:lnSpc>
          <a:spcPct val="90000"/>
        </a:lnSpc>
        <a:spcBef>
          <a:spcPts val="418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11977" indent="-191998" algn="l" defTabSz="767992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5974" indent="-191998" algn="l" defTabSz="767992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969" indent="-191998" algn="l" defTabSz="767992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965" indent="-191998" algn="l" defTabSz="767992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3996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7992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988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5983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9980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3975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7971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1967" algn="l" defTabSz="7679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2950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620" y="2522436"/>
            <a:ext cx="7772760" cy="1025470"/>
          </a:xfrm>
        </p:spPr>
        <p:txBody>
          <a:bodyPr rtlCol="0" anchor="ctr">
            <a:normAutofit/>
          </a:bodyPr>
          <a:lstStyle/>
          <a:p>
            <a:pPr defTabSz="767992" eaLnBrk="1" fontAlgn="auto" hangingPunct="1">
              <a:spcAft>
                <a:spcPts val="0"/>
              </a:spcAft>
              <a:defRPr/>
            </a:pPr>
            <a:endParaRPr lang="zh-CN" altLang="zh-CN" sz="370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239" y="3748601"/>
            <a:ext cx="6401522" cy="1223415"/>
          </a:xfrm>
        </p:spPr>
        <p:txBody>
          <a:bodyPr rtlCol="0">
            <a:normAutofit/>
          </a:bodyPr>
          <a:lstStyle/>
          <a:p>
            <a:pPr defTabSz="767992" eaLnBrk="1" fontAlgn="auto" hangingPunct="1">
              <a:spcBef>
                <a:spcPts val="840"/>
              </a:spcBef>
              <a:spcAft>
                <a:spcPts val="0"/>
              </a:spcAft>
              <a:defRPr/>
            </a:pPr>
            <a:endParaRPr lang="zh-CN" altLang="zh-CN" sz="2700"/>
          </a:p>
        </p:txBody>
      </p:sp>
      <p:pic>
        <p:nvPicPr>
          <p:cNvPr id="15364" name="Picture 4" descr="莎莉洗好澡了没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478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3" y="594928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2969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75953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2969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C:/Documents and Settings/Administrator/桌面/莎莉，洗好澡了没？/莎莉，洗好澡了没内文11.jpg莎莉，洗好澡了没内文1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32" y="1033718"/>
            <a:ext cx="9040899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1938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C:/Documents and Settings/Administrator/桌面/莎莉，洗好澡了没？/莎莉，洗好澡了没内文12.jpg莎莉，洗好澡了没内文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1938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C:/Documents and Settings/Administrator/桌面/莎莉，洗好澡了没？/莎莉，洗好澡了没内文12.jpg莎莉，洗好澡了没内文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 descr="莎莉，洗好澡了没内文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5031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0907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C:/Documents and Settings/Administrator/桌面/莎莉，洗好澡了没？/莎莉，洗好澡了没内文12.jpg莎莉，洗好澡了没内文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C:/Documents and Settings/Administrator/桌面/莎莉，洗好澡了没？/莎莉，洗好澡了没内文14.jpg莎莉，洗好澡了没内文1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5031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0907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C:/Documents and Settings/Administrator/桌面/莎莉，洗好澡了没？/莎莉，洗好澡了没内文12.jpg莎莉，洗好澡了没内文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 descr="C:/Documents and Settings/Administrator/桌面/莎莉，洗好澡了没？/莎莉，洗好澡了没内文15.jpg莎莉，洗好澡了没内文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4000" cy="478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0907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莎莉，洗好澡了没内文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莎莉，洗好澡了没内文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7"/>
            <a:ext cx="9074922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C:/Documents and Settings/Administrator/桌面/莎莉，洗好澡了没？/莎莉，洗好澡了没内文12.jpg莎莉，洗好澡了没内文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C:/Documents and Settings/Administrator/桌面/莎莉，洗好澡了没？/莎莉，洗好澡了没内文16.jpg莎莉，洗好澡了没内文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8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3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莎莉，洗好澡了没内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5031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莎莉，洗好澡了没内文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5031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莎莉，洗好澡了没内文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4000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64088" y="33083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莎莉，洗好澡了没内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8"/>
            <a:ext cx="9145031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莎莉，洗好澡了没内文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5031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4000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2969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莎莉，洗好澡了没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717"/>
            <a:ext cx="9142969" cy="478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莎莉，洗好澡了没内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54" y="1033718"/>
            <a:ext cx="9004814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莎莉，洗好澡了没内文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8" y="1033718"/>
            <a:ext cx="9075953" cy="479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157255212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2011-11-10T10:15:39Z</dcterms:created>
  <dcterms:modified xsi:type="dcterms:W3CDTF">2018-03-02T06:53:26Z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