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6"/>
  </p:notesMasterIdLst>
  <p:sldIdLst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57" r:id="rId34"/>
    <p:sldId id="290" r:id="rId35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B8E7255-B206-4601-84B4-D1ED46E3F71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732ACC-B051-4B60-BFCA-DA3F3F7840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7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8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32ACC-B051-4B60-BFCA-DA3F3F7840B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781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1FD22D-FDA4-4645-B9F7-4813348006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4153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60B887-5543-46A7-8036-5C04F6E105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0911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4B224E-1945-43DF-B7C6-53CB2FEBB1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882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742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834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740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176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923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14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9557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79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9AA548-0B0E-4076-B022-B9E4A21A16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95990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383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268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143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C40AF7-4993-4048-87EA-2215C4AC69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895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0042AB-B984-4F13-ADB4-5B136CD7E5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5401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F213C6-3F03-405C-85B1-45122F56B5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1967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1FCEE-A49A-468B-8E39-480ACB16F4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9459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54B138-8F8D-4ADF-A784-54F5289D99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6673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46F4E-6601-42BB-89E1-5F7AA7E4BD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552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2CC4A7-87D5-4831-A7F2-9BE1945105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624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60B9AB0-5ADB-4630-BBA3-21C2C057DC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937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我的秘密朋友阿德封面"/>
          <p:cNvSpPr>
            <a:spLocks noGrp="1" noChangeAspect="1" noChangeArrowheads="1"/>
          </p:cNvSpPr>
          <p:nvPr isPhoto="1"/>
        </p:nvSpPr>
        <p:spPr bwMode="auto">
          <a:xfrm>
            <a:off x="1563688" y="0"/>
            <a:ext cx="6015037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8044" y="623731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我的秘密朋友阿德内文10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我的秘密朋友阿德内文11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我的秘密朋友阿德内文12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我的秘密朋友阿德内文13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 descr="我的秘密朋友阿德内文14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 descr="我的秘密朋友阿德内文15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 descr="我的秘密朋友阿德内文16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 descr="我的秘密朋友阿德内文17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 descr="我的秘密朋友阿德内文18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 descr="我的秘密朋友阿德内文19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我的秘密朋友阿德内文2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 descr="我的秘密朋友阿德内文20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 descr="我的秘密朋友阿德内文21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 descr="我的秘密朋友阿德内文22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 descr="我的秘密朋友阿德内文23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 descr="我的秘密朋友阿德内文24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 descr="我的秘密朋友阿德内文25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 descr="我的秘密朋友阿德内文26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 descr="我的秘密朋友阿德内文27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 descr="我的秘密朋友阿德内文28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 descr="我的秘密朋友阿德内文29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我的秘密朋友阿德内文3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6083" name="Rectangle 3" descr="我的秘密朋友阿德内文30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7107" name="Rectangle 3" descr="我的秘密朋友阿德内文31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8131" name="Rectangle 3" descr="我的秘密朋友阿德内文32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95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我的秘密朋友阿德内文4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我的秘密朋友阿德内文5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我的秘密朋友阿德内文6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我的秘密朋友阿德内文7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139952" y="31877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我的秘密朋友阿德内文8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我的秘密朋友阿德内文9"/>
          <p:cNvSpPr>
            <a:spLocks noGrp="1" noChangeAspect="1" noChangeArrowheads="1"/>
          </p:cNvSpPr>
          <p:nvPr isPhoto="1"/>
        </p:nvSpPr>
        <p:spPr bwMode="auto">
          <a:xfrm>
            <a:off x="1608138" y="0"/>
            <a:ext cx="59277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513</Words>
  <Application>Microsoft Office PowerPoint</Application>
  <PresentationFormat>全屏显示(4:3)</PresentationFormat>
  <Paragraphs>39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2011-08-16T02:06:42Z</dcterms:created>
  <dcterms:modified xsi:type="dcterms:W3CDTF">2018-03-02T06:44:32Z</dcterms:modified>
</cp:coreProperties>
</file>