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C6AC118-AFFD-4685-8E68-FBE03CD2CEA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15B8187-100D-48EC-ADB3-B13E542CC6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3869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B8187-100D-48EC-ADB3-B13E542CC6F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6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5F8B6-F1C4-47E7-A336-79F6E153EC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1661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FF2CA-8380-4265-98D1-32A4CAAE1F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1540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77796-F7AA-46EC-B811-6E021C7D46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9350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655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47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249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307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77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79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67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504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CABA4-9926-4846-A015-09B98A2F0B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925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266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75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932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C593F-A722-4E00-82A4-2C94EC64E2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888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66BAE-22E1-4F89-BEDB-8D6E3567FD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4193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2B10D-1EE4-45F1-9283-900E41214A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8021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92699-B328-40C3-8D50-4E2BF16C6D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670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BB9E0-B6D9-4D93-9FD3-EC7B26BE94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8251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8059F-257A-4BB3-843A-7D5E4AF806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25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37878-370D-4A25-977B-851A67F8E8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415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01832E37-87F2-4CF2-8CB5-F5A200148D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209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5363" name="Rectangle 3" descr="断喙鸟封面"/>
          <p:cNvSpPr>
            <a:spLocks noGrp="1" noChangeAspect="1" noChangeArrowheads="1"/>
          </p:cNvSpPr>
          <p:nvPr isPhoto="1"/>
        </p:nvSpPr>
        <p:spPr bwMode="auto">
          <a:xfrm>
            <a:off x="1443276" y="0"/>
            <a:ext cx="6408712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5736" y="609329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4579" name="Rectangle 3" descr="断喙鸟内文10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5603" name="Rectangle 3" descr="断喙鸟内文11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6627" name="Rectangle 3" descr="断喙鸟内文12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7651" name="Rectangle 3" descr="断喙鸟内文13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5" name="Rectangle 3" descr="断喙鸟内文14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9699" name="Rectangle 3" descr="断喙鸟内文15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0723" name="Rectangle 3" descr="断喙鸟内文16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1747" name="Rectangle 3" descr="断喙鸟封底"/>
          <p:cNvSpPr>
            <a:spLocks noGrp="1" noChangeAspect="1" noChangeArrowheads="1"/>
          </p:cNvSpPr>
          <p:nvPr isPhoto="1"/>
        </p:nvSpPr>
        <p:spPr bwMode="auto">
          <a:xfrm>
            <a:off x="2144714" y="0"/>
            <a:ext cx="485457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33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7" name="Rectangle 3" descr="断喙鸟内文2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 descr="断喙鸟内文3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8435" name="Rectangle 3" descr="断喙鸟内文4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28184" y="45091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 descr="断喙鸟内文5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3" name="Rectangle 3" descr="断喙鸟内文6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1507" name="Rectangle 3" descr="断喙鸟内文7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2531" name="Rectangle 3" descr="断喙鸟内文8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3555" name="Rectangle 3" descr="断喙鸟内文9"/>
          <p:cNvSpPr>
            <a:spLocks noGrp="1" noChangeAspect="1" noChangeArrowheads="1"/>
          </p:cNvSpPr>
          <p:nvPr isPhoto="1"/>
        </p:nvSpPr>
        <p:spPr bwMode="auto">
          <a:xfrm>
            <a:off x="0" y="378885"/>
            <a:ext cx="9144000" cy="610023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2012-10-23T07:30:56Z</dcterms:created>
  <dcterms:modified xsi:type="dcterms:W3CDTF">2018-03-02T06:35:45Z</dcterms:modified>
</cp:coreProperties>
</file>