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DB0E875-A2D1-4985-A01A-ADBD38686517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12C28BB-8E1D-4690-9770-541D826A0A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5707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C28BB-8E1D-4690-9770-541D826A0AA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026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D3AD08-117F-40EF-8079-093D55D7A98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72623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01EA0E-61C3-4499-8D5F-5695C931286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0047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B157E-446D-4A02-B439-487012FE9F4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75158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558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86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250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774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7366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4740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103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11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87488E-4D23-400A-B478-227C61D9C30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648571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123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0610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4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A3FF9C-4987-475C-8909-94467863BE7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5094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0F605D-25C4-4BEC-92C9-0339DAF695E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19795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81418C-5609-493F-8528-AF524C0465F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0856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C9BBBC-78AA-4EBB-8881-8C8C0C811B7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50034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FF8A21-67FF-4D7F-AC05-C466E82D05A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91656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AEF536-2088-4FED-8E4E-796194354F0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68344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F8374C-0BB4-4451-BCA2-43F0F88B5C5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15019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2371BC6-4F6C-43AE-BA80-EBE78894045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8181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397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3285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2" y="594928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K:/论坛/论坛待整理资料/整理任务/米莉茉莉第2辑/邋遢鬼黑娣/DSCF3981.JPGDSCF398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K:/论坛/论坛待整理资料/整理任务/米莉茉莉第2辑/邋遢鬼黑娣/DSCF3983.JPGDSCF398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K:/论坛/论坛待整理资料/整理任务/米莉茉莉第2辑/邋遢鬼黑娣/DSCF3984.JPGDSCF398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300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397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8775"/>
            <a:ext cx="9144000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86525" y="31877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K:/论坛/论坛待整理资料/整理任务/米莉茉莉第2辑/邋遢鬼黑娣/DSCF3975.JPGDSCF397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K:/论坛/论坛待整理资料/整理任务/米莉茉莉第2辑/邋遢鬼黑娣/DSCF3976.JPGDSCF397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K:/论坛/论坛待整理资料/整理任务/米莉茉莉第2辑/邋遢鬼黑娣/DSCF3978.JPGDSCF397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K:/论坛/论坛待整理资料/整理任务/米莉茉莉第2辑/邋遢鬼黑娣/DSCF3979.JPGDSCF397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K:/论坛/论坛待整理资料/整理任务/米莉茉莉第2辑/邋遢鬼黑娣/DSCF3980.JPGDSCF398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58775"/>
            <a:ext cx="9140825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157255213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2011-01-17T22:42:17Z</dcterms:created>
  <dcterms:modified xsi:type="dcterms:W3CDTF">2018-03-02T06:14:27Z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