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2DDCE69D-1A18-41F0-BF3F-36C5DB6CBEED}" type="datetimeFigureOut">
              <a:rPr lang="zh-CN" altLang="en-US"/>
              <a:pPr>
                <a:defRPr/>
              </a:pPr>
              <a:t>2018/3/2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B4CCB37-81F7-45F8-AFCE-6C91FBB6ACF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27046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4CCB37-81F7-45F8-AFCE-6C91FBB6ACF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682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8B56EF-2347-4E31-B749-D445FC939B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9006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BF9B1C3-D70E-4D88-92A8-CA93839E0AD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792072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77679D1-FCBF-4EB8-956C-02681E8C662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40028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654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3105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28967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899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7332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875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1849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3810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8A39092-9BE1-47DB-A64B-8E6EA79357C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425516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1651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97677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39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D40FD28-6EC5-4AF7-8A10-CF516299BEB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2970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7FBACB-6B3B-42FF-8A8F-2A8CDA65CCE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72375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D5118F-E5EC-4960-86D7-FFBDC691BE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0582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3D99A4D-E860-46DF-AA6A-DA79567FBF2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2547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68D6848-A8E1-4BD0-97AE-5CACF98447B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1265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393ADE-7C38-4A1F-A972-9173B8BA658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2661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F4E1E7-6E25-4E7F-BE84-3070D97AF30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42512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DE22AAEB-6DD0-47ED-8FC9-3721C88CCB0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038327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23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21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红豆封面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5794" y="0"/>
            <a:ext cx="6149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403742" y="5877272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4" descr="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9144000" cy="513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5" descr="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9144000" cy="513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4" descr="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4" descr="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1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1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7650" y="0"/>
            <a:ext cx="61087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 descr="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2013"/>
            <a:ext cx="914400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195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2888" y="0"/>
            <a:ext cx="61198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854075"/>
            <a:ext cx="9108505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24328" y="458112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9458" name="Picture 4" descr="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81038"/>
            <a:ext cx="9144000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4" descr="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854075"/>
            <a:ext cx="9178926" cy="515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7463" y="852488"/>
            <a:ext cx="9178926" cy="515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9144000" cy="513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4" descr="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9144000" cy="513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513</Words>
  <Application>Microsoft Office PowerPoint</Application>
  <PresentationFormat>全屏显示(4:3)</PresentationFormat>
  <Paragraphs>39</Paragraphs>
  <Slides>21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8</cp:revision>
  <dcterms:created xsi:type="dcterms:W3CDTF">2009-08-20T09:26:59Z</dcterms:created>
  <dcterms:modified xsi:type="dcterms:W3CDTF">2018-03-02T06:06:10Z</dcterms:modified>
</cp:coreProperties>
</file>