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32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57" r:id="rId29"/>
    <p:sldId id="285" r:id="rId30"/>
    <p:sldId id="286" r:id="rId31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6415891-08B4-4159-92C8-9D0ED2AB697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853B846-A2EA-4E84-9202-2AFA9275CD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3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3B846-A2EA-4E84-9202-2AFA9275CD9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516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ECD13E-1ADB-4024-9165-C94705015D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962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FFB356-A63C-446C-869E-130F55EEDD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3113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8CEB7F-8C3E-4A32-983D-F98880FA86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6862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922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829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795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308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59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65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11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44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BC9A89-F7CC-4BB3-8EC4-57A4867469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9781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06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4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87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BD9E6-7089-4F4A-A592-A5837D8AA7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931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D3BE1-9828-4B51-8632-1D893B06B7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0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413ED-6049-407C-AD35-B7AF060502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9110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6BA61B-A5D3-4B41-BED6-B73FC7C974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556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0CFF32-B0E8-4764-8179-6339B3E24B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0910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1AEF6-FAE3-4BD5-9B92-AA1D26A14D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9241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25ABBE-243F-457D-B273-9B693FDA26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6008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5055950-D896-43CA-8527-D335DA7F25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2159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丽莎想要一只狗封面"/>
          <p:cNvSpPr>
            <a:spLocks noGrp="1" noChangeAspect="1" noChangeArrowheads="1"/>
          </p:cNvSpPr>
          <p:nvPr isPhoto="1"/>
        </p:nvSpPr>
        <p:spPr bwMode="auto">
          <a:xfrm>
            <a:off x="1619672" y="0"/>
            <a:ext cx="5904656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2699" y="577056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丽莎想要一只狗内文12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丽莎想要一只狗内文13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丽莎想要一只狗内文14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丽莎想要一只狗内文15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丽莎想要一只狗内文16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丽莎想要一只狗内文17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丽莎想要一只狗内文18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丽莎想要一只狗内文19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丽莎想要一只狗内文20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丽莎想要一只狗内文21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丽莎想要一只狗内文4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 descr="丽莎想要一只狗内文22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 descr="丽莎想要一只狗内文23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 descr="丽莎想要一只狗内文24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 descr="丽莎想要一只狗内文25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 descr="丽莎想要一只狗内文26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 descr="丽莎想要一只狗内文27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 descr="丽莎想要一只狗内文28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 descr="丽莎想要一只狗内文29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 descr="丽莎想要一只狗封底"/>
          <p:cNvSpPr>
            <a:spLocks noGrp="1" noChangeAspect="1" noChangeArrowheads="1"/>
          </p:cNvSpPr>
          <p:nvPr isPhoto="1"/>
        </p:nvSpPr>
        <p:spPr bwMode="auto">
          <a:xfrm>
            <a:off x="1909763" y="0"/>
            <a:ext cx="532447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95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丽莎想要一只狗内文5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丽莎想要一只狗内文6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83768" y="378904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丽莎想要一只狗内文7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丽莎想要一只狗内文8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丽莎想要一只狗内文9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丽莎想要一只狗内文10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丽莎想要一只狗内文11"/>
          <p:cNvSpPr>
            <a:spLocks noGrp="1" noChangeAspect="1" noChangeArrowheads="1"/>
          </p:cNvSpPr>
          <p:nvPr isPhoto="1"/>
        </p:nvSpPr>
        <p:spPr bwMode="auto">
          <a:xfrm>
            <a:off x="1952625" y="0"/>
            <a:ext cx="52387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513</Words>
  <Application>Microsoft Office PowerPoint</Application>
  <PresentationFormat>全屏显示(4:3)</PresentationFormat>
  <Paragraphs>39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2011-08-22T06:30:07Z</dcterms:created>
  <dcterms:modified xsi:type="dcterms:W3CDTF">2018-03-02T05:57:03Z</dcterms:modified>
</cp:coreProperties>
</file>