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60" r:id="rId2"/>
  </p:sldMasterIdLst>
  <p:notesMasterIdLst>
    <p:notesMasterId r:id="rId2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9A1646B-BABB-46A0-A93D-9E9710CA6C32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65761801-F970-4076-8AA8-EB7459320CA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1989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761801-F970-4076-8AA8-EB7459320CA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3273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2FABCA-C89C-4CF1-8183-ADAE146E3FD3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30229D-0A21-4B7D-8F19-0CD1A6A33D8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9391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2A0F6B-8251-40CE-873E-4909B7297395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492B06-3F75-42E1-A725-5C6E02B2B22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559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EDCDB-CB13-4C43-8FC1-8229CA87F328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D8BE97-D25A-49CE-8B7A-362D62BC021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4028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7967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7030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59099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38545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4588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8316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9380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305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8C50E-48B2-4D57-BC9B-F3E01CC0063D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2B40C6-E7E9-45B7-B3C4-C5C1EF35B00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041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7111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10998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140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CDD50-91AF-4AF0-A870-7B1A2FFE9394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E30CC2-7FFF-4D6F-B740-40FD942E2AA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397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2E753-9C6F-414C-94AC-A7DA3A33BBA5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31F86A-A20E-427C-8D34-89A6ACB00BF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834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F8E5F-FA2C-4F22-AD32-6BF4CAD7EC04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9489FF-0192-4467-B109-431B4648277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965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582AAD-CA05-4895-8058-A34A0A23A348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FC9234-678F-4355-B9DE-B282F7A990D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9459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B08F37-4249-426B-84EE-72353CF4C492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0142A4-9219-421F-A90B-2D13496D43B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609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C2F921-749D-4533-8FDD-63BAACAD4EA2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7B6C48-2EA4-427E-8ADB-F0AFC97D064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35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EC68D6-9BBA-4BDA-874C-1E4EA5CB453C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3CF1EE-816B-45F1-8C97-D35594B479C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053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5D0E38C-272A-415E-8880-D943AD86FFB6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38F509E6-2AA6-48A5-B057-D73B0A080076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206952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0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8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563003" y="5949280"/>
            <a:ext cx="6017994" cy="533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8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8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800" b="1" kern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4000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heel spokes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cove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dissolv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pu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blinds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358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4000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blinds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4000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4000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4000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4000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heck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4000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4000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4000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heel spokes="8"/>
  </p:transition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368</Words>
  <Application>Microsoft Office PowerPoint</Application>
  <PresentationFormat>全屏显示(4:3)</PresentationFormat>
  <Paragraphs>28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7</cp:revision>
  <dcterms:modified xsi:type="dcterms:W3CDTF">2018-03-02T05:44:57Z</dcterms:modified>
</cp:coreProperties>
</file>