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AAE70C8-0D7E-4C96-9214-5ED8C530CB24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E9912B6-575C-42F3-90EA-3F3D3BCE496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1820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912B6-575C-42F3-90EA-3F3D3BCE496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31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8AD2B6-A6F1-4746-B20A-49B0B43E948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134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97AA5-2FEB-4032-BC0C-073897513EE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397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FEC85-A9F4-4539-860F-0938B1370A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3439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799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748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431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439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380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5027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987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14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0CE4D-8D86-40B8-B833-B03DDAFEE3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8733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4793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3792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6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3F844-86D6-4DE5-B633-0FB0FC6BBE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17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6463E-E661-4974-A625-9C65C15E2A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4287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4A81A-36B4-4595-A24F-3E871C71192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4742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50055-7D0C-4A22-8AFB-694DD1D79D0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125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2217D-7853-4EE9-856D-2D2510E295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2798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A18A0-33E6-42FF-9DC8-D761267EA6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3228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2D2E7-74A1-4273-BF2D-65B989B1A2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9230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886DBBF8-D640-4257-8A05-2A32C1DB134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36094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晴朗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5992056"/>
            <a:ext cx="9144000" cy="56630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0451"/>
            <a:ext cx="91440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3567" y="0"/>
            <a:ext cx="67488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6151"/>
            <a:ext cx="9144000" cy="4967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6151"/>
            <a:ext cx="9144000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47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9375" y="0"/>
            <a:ext cx="644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11251"/>
            <a:ext cx="9144000" cy="463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7704" y="414908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0451"/>
            <a:ext cx="91440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0451"/>
            <a:ext cx="91440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2567"/>
            <a:ext cx="9144000" cy="473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513</Words>
  <Application>Microsoft Office PowerPoint</Application>
  <PresentationFormat>全屏显示(4:3)</PresentationFormat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2009-11-20T02:54:51Z</dcterms:created>
  <dcterms:modified xsi:type="dcterms:W3CDTF">2018-03-02T05:34:53Z</dcterms:modified>
</cp:coreProperties>
</file>