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58AB923-14F7-4A03-BA55-12BD203D74C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50E0797-3A13-406C-8778-4DB734BF3A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54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E0797-3A13-406C-8778-4DB734BF3AD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925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748BE-843F-4547-A68E-7FA75CD3461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5268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529A8-409D-4AB2-9463-E0D3ABB095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10536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31EC5-CDCE-415F-9ADA-426C42E6BE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8163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878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377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49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0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08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67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783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43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56C38-07A7-430A-AC16-7DE4F649A6C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9841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03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910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498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32C2B-B3A7-4164-BBB7-ED9270ACA9C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16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B5350-8501-4864-8739-83B7F10E090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743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EFCD1-1148-4C49-A4B9-32B2B08198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1443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7D3DF-C42A-45E7-A57E-CF581EED2C1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5687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BF8E1-6C3E-4B54-9C9B-21E44D1298C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7286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3ACBA-8147-4C48-9BCD-64775953636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8022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71134-33D3-41EF-A73A-4DC8E3854A6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0766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6684"/>
            <a:ext cx="78867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3C87F8A5-5FDA-41BA-89EF-9E5B334C295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2578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38600"/>
            <a:ext cx="6400800" cy="23368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6302594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09134"/>
            <a:ext cx="9144000" cy="47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K:/论坛/论坛待整理资料/整理任务/整理中/狼外婆/11.jpg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4317"/>
            <a:ext cx="9144000" cy="467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K:/论坛/论坛待整理资料/整理任务/整理中/狼外婆/12.jpg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8118"/>
            <a:ext cx="9144000" cy="482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整理中/狼外婆/13.jpg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1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3" y="1075267"/>
            <a:ext cx="8983662" cy="484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K:/论坛/论坛待整理资料/整理任务/整理中/狼外婆/15.jpg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339" y="0"/>
            <a:ext cx="7045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19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05417"/>
            <a:ext cx="9144000" cy="484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K:/论坛/论坛待整理资料/整理任务/整理中/狼外婆/03.jpg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9" y="982134"/>
            <a:ext cx="9128125" cy="489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K:/论坛/论坛待整理资料/整理任务/整理中/狼外婆/04.jpg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6734"/>
            <a:ext cx="9144000" cy="494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9218"/>
            <a:ext cx="9144000" cy="499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K:/论坛/论坛待整理资料/整理任务/整理中/狼外婆/06.jpg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整理中/狼外婆/07.jpg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1767"/>
            <a:ext cx="9144000" cy="483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K:/论坛/论坛待整理资料/整理任务/整理中/狼外婆/08.jpg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0884"/>
            <a:ext cx="9144000" cy="457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整理中/狼外婆/09.jpg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8118"/>
            <a:ext cx="9144000" cy="482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157255211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cp:lastPrinted>1899-12-30T00:00:00Z</cp:lastPrinted>
  <dcterms:created xsi:type="dcterms:W3CDTF">2011-04-12T16:40:20Z</dcterms:created>
  <dcterms:modified xsi:type="dcterms:W3CDTF">2018-03-02T05:26:10Z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