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2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5" r:id="rId10"/>
    <p:sldId id="264" r:id="rId11"/>
    <p:sldId id="263" r:id="rId12"/>
    <p:sldId id="266" r:id="rId13"/>
    <p:sldId id="268" r:id="rId14"/>
    <p:sldId id="267" r:id="rId15"/>
    <p:sldId id="269" r:id="rId16"/>
    <p:sldId id="270" r:id="rId17"/>
    <p:sldId id="271" r:id="rId18"/>
    <p:sldId id="273" r:id="rId19"/>
    <p:sldId id="272" r:id="rId20"/>
    <p:sldId id="274" r:id="rId21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B9734EE-65CC-4868-ACC1-4BDA8B45370A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BF88041-D987-4CE8-A4CD-58D7A067C41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2359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F88041-D987-4CE8-A4CD-58D7A067C419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0332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089F73-3F35-42B4-A241-71F4535B46D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652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1A9CEF-63B9-488C-B708-F86DC333071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18810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9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9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FE50B0-8291-43BE-9C3E-FB95525FABF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37967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8041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5998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940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4920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9595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8056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1027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454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93411B-FA37-4911-AA69-50D025AE6D9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161083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0533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1383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542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709742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01E239-FD0D-4BE0-8C98-81D92E4AC47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99075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26CD77-AE0E-4FDC-A165-D2DC7DE1986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19290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7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7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B879-2303-4B29-9325-362DD5315FB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59617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E62720-5844-48CB-9C7B-82506238C95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0047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652C82-4EEB-4ADC-BCEE-6D1331AB55C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48329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2" y="987429"/>
            <a:ext cx="4629151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9ACC34-CEE9-43A4-85A7-5A8CA0DED8A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1713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2" y="987429"/>
            <a:ext cx="4629151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1F28E7-C81E-43F3-A21A-03042D7C58C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46599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6185"/>
            <a:ext cx="78867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6684"/>
            <a:ext cx="78867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BD76419A-98AF-46C3-A198-1B88446F9B2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05267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1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9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甘伯伯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0"/>
            <a:ext cx="655272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846702" y="5589240"/>
            <a:ext cx="5320687" cy="47025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1430"/>
              <a:solidFill>
                <a:srgbClr val="00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P15-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393700"/>
            <a:ext cx="9140825" cy="607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P17-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393700"/>
            <a:ext cx="9140825" cy="607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P19-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393700"/>
            <a:ext cx="9140825" cy="607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P21-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393700"/>
            <a:ext cx="9140825" cy="607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P23-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406400"/>
            <a:ext cx="9140825" cy="604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P25-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393700"/>
            <a:ext cx="9140825" cy="607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P27-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406400"/>
            <a:ext cx="9140825" cy="604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7" descr="P29-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391585"/>
            <a:ext cx="9140825" cy="6074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P31-3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4689" y="0"/>
            <a:ext cx="5254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699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flyer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4285"/>
            <a:ext cx="9144000" cy="6049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P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3089" y="0"/>
            <a:ext cx="5457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P3-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393700"/>
            <a:ext cx="9140825" cy="607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P5-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393700"/>
            <a:ext cx="9140825" cy="607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84168" y="371703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0482" name="Picture 4" descr="P7-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393700"/>
            <a:ext cx="9140825" cy="607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 descr="P9-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393700"/>
            <a:ext cx="9140825" cy="607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P11-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429685"/>
            <a:ext cx="9140825" cy="5998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P13-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406400"/>
            <a:ext cx="9140825" cy="604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</TotalTime>
  <Words>513</Words>
  <Application>Microsoft Office PowerPoint</Application>
  <PresentationFormat>全屏显示(4:3)</PresentationFormat>
  <Paragraphs>39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Arial</vt:lpstr>
      <vt:lpstr>宋体</vt:lpstr>
      <vt:lpstr>Calibri Light</vt:lpstr>
      <vt:lpstr>Calibri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6</cp:revision>
  <dcterms:created xsi:type="dcterms:W3CDTF">2008-10-07T08:07:00Z</dcterms:created>
  <dcterms:modified xsi:type="dcterms:W3CDTF">2018-03-02T05:18:14Z</dcterms:modified>
</cp:coreProperties>
</file>