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69" autoAdjust="0"/>
    <p:restoredTop sz="94067" autoAdjust="0"/>
  </p:normalViewPr>
  <p:slideViewPr>
    <p:cSldViewPr snapToGrid="0">
      <p:cViewPr>
        <p:scale>
          <a:sx n="100" d="100"/>
          <a:sy n="100" d="100"/>
        </p:scale>
        <p:origin x="-486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8470FC6-BAE6-494B-A690-D8171657DCE0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6BE6F0E2-82FB-4650-9D70-AD070F00C42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5386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6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E6F0E2-82FB-4650-9D70-AD070F00C42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830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87517-A67C-4A1D-B514-F2F8099F6AE0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59A8A1-432D-42F0-94F4-AE7C15E3949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982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6E5C7-CA83-4BF0-8E0A-53E4E910CB02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FA1651-38EA-4302-ACE8-361E08B8ABD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106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431E2-4CEA-4C34-84A8-5E6554210050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4BCAB7-DDD9-48FD-81AF-A325283EAF8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55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9649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632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619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7945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4907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5436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6887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668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277F9-970C-4FB7-B9AF-74E1AD19C7C4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7E8EA4-B131-412E-B440-22140E451E0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0795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9468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3534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301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AF35C-BB1A-4E6C-9E7A-6DB04229872B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993FA9-B7DD-4579-A777-5E7FD00CB05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794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28818-F843-44FC-B412-194F12A0AFF5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0BA047-6279-4244-B884-8D86FC162E8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274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DE7AC-EE3F-43FF-9EAF-3614800D509E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B3C59E-C668-44D2-A9FB-CFE58F9BD95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475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42606-3C65-4E57-B2A2-C8C6D0293B26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9A5B6-99C4-44BF-83E0-12A9B692C6E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63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58C99-9ADD-4230-8566-090607069C4A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80B37A-30A7-4496-8127-411A3066417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59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A00C9-9F02-4604-B5B3-B3304001B2A6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3BEC9-EE7C-46AD-96E9-218DFBDDDD6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898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0A00F-CED0-4CF4-A05B-94788962A141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2E36DF-E539-4F6A-9CF2-C36E354FA52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308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4D47984-9005-4D60-93EE-49320495FAC6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34E41882-FB31-4558-A65F-39C9FFE6EB2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95272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563003" y="5808244"/>
            <a:ext cx="6017994" cy="533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8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8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8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3" y="839789"/>
            <a:ext cx="9136856" cy="517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77889"/>
            <a:ext cx="9144000" cy="510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52489"/>
            <a:ext cx="91440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28689"/>
            <a:ext cx="91440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46139"/>
            <a:ext cx="9144000" cy="516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09625"/>
            <a:ext cx="9148763" cy="524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90589"/>
            <a:ext cx="9144000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98526"/>
            <a:ext cx="9151144" cy="506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9694" y="0"/>
            <a:ext cx="64246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7560" y="0"/>
            <a:ext cx="628888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0416" y="0"/>
            <a:ext cx="630316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538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6129" y="0"/>
            <a:ext cx="633174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95339"/>
            <a:ext cx="9144000" cy="526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3" y="776289"/>
            <a:ext cx="9136856" cy="530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96939"/>
            <a:ext cx="9144000" cy="506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815978" y="465064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024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839788"/>
            <a:ext cx="9147572" cy="518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52488"/>
            <a:ext cx="9149954" cy="515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954" y="925513"/>
            <a:ext cx="9149954" cy="500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 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513</Words>
  <Application>Microsoft Office PowerPoint</Application>
  <PresentationFormat>全屏显示(4:3)</PresentationFormat>
  <Paragraphs>39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 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dcterms:created xsi:type="dcterms:W3CDTF">2017-12-11T00:51:19Z</dcterms:created>
  <dcterms:modified xsi:type="dcterms:W3CDTF">2018-03-02T05:10:44Z</dcterms:modified>
</cp:coreProperties>
</file>