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27059F2-14C9-4265-8A21-8573E491861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D8EEDF9-FEB5-4EB1-BBF9-D3A583EA42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7003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EEDF9-FEB5-4EB1-BBF9-D3A583EA428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596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B0CFC-DAAE-4939-BB35-A994015549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3077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25460-E534-494C-B2FD-F6653D1802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0200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67DC85-4359-4C0F-AFE4-B305DFB173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50663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3012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478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8621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6932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423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0217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9001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296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0F26-7106-4D78-8E8F-CCA0400CDB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62884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21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369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99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1506D-CAEF-4F87-965B-A94ADAD23ED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4467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7B9F2A-3FB8-4B18-9DB0-BFAEAB81DF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626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B47DCD-707B-4373-BE73-9D4B91E15D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29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0BE6A-876A-4518-B3A4-EC125DB86D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788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27EA6-5FB9-4847-A11A-304CB5E4418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2768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95B78F-4A42-410A-8A8E-DF43C978EB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6970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1ADB3A-E4C9-4F25-BD02-DA3C5DE456F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4173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3AD5490D-7BB6-4042-A44E-BF807C3851A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65921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帽子封面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63003" y="5517232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29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3989" y="-6351"/>
            <a:ext cx="6296025" cy="6870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39752" y="219033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7684"/>
            <a:ext cx="9144000" cy="4984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7684"/>
            <a:ext cx="9144000" cy="4984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513</Words>
  <Application>Microsoft Office PowerPoint</Application>
  <PresentationFormat>全屏显示(4:3)</PresentationFormat>
  <Paragraphs>39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8</cp:revision>
  <dcterms:created xsi:type="dcterms:W3CDTF">2009-08-21T06:20:39Z</dcterms:created>
  <dcterms:modified xsi:type="dcterms:W3CDTF">2018-03-02T05:00:19Z</dcterms:modified>
</cp:coreProperties>
</file>