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727" r:id="rId2"/>
  </p:sldMasterIdLst>
  <p:notesMasterIdLst>
    <p:notesMasterId r:id="rId32"/>
  </p:notesMasterIdLst>
  <p:sldIdLst>
    <p:sldId id="257" r:id="rId3"/>
    <p:sldId id="256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7" r:id="rId22"/>
    <p:sldId id="278" r:id="rId23"/>
    <p:sldId id="276" r:id="rId24"/>
    <p:sldId id="279" r:id="rId25"/>
    <p:sldId id="280" r:id="rId26"/>
    <p:sldId id="281" r:id="rId27"/>
    <p:sldId id="282" r:id="rId28"/>
    <p:sldId id="284" r:id="rId29"/>
    <p:sldId id="283" r:id="rId30"/>
    <p:sldId id="285" r:id="rId31"/>
  </p:sldIdLst>
  <p:sldSz cx="9144000" cy="6858000" type="screen4x3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>
        <p:scale>
          <a:sx n="100" d="100"/>
          <a:sy n="100" d="100"/>
        </p:scale>
        <p:origin x="-294" y="-26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68" d="100"/>
        <a:sy n="168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B092F3FB-A935-405C-9627-93C37B89D9D8}" type="datetimeFigureOut">
              <a:rPr lang="zh-CN" altLang="en-US"/>
              <a:pPr>
                <a:defRPr/>
              </a:pPr>
              <a:t>2018/3/2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F7258774-8AF5-4C78-A726-C81F3E3D1971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553364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powerpoint/" TargetMode="External"/><Relationship Id="rId13" Type="http://schemas.openxmlformats.org/officeDocument/2006/relationships/hyperlink" Target="http://www.1ppt.cn/" TargetMode="External"/><Relationship Id="rId18" Type="http://schemas.openxmlformats.org/officeDocument/2006/relationships/hyperlink" Target="http://www.1ppt.com/kejian/meishu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hyperlink" Target="http://www.1ppt.com/kejian/huaxue/" TargetMode="External"/><Relationship Id="rId7" Type="http://schemas.openxmlformats.org/officeDocument/2006/relationships/hyperlink" Target="http://www.1ppt.com/xiazai/" TargetMode="External"/><Relationship Id="rId12" Type="http://schemas.openxmlformats.org/officeDocument/2006/relationships/hyperlink" Target="http://www.1ppt.com/jiaoan/" TargetMode="External"/><Relationship Id="rId17" Type="http://schemas.openxmlformats.org/officeDocument/2006/relationships/hyperlink" Target="http://www.1ppt.com/kejian/yingyu/" TargetMode="External"/><Relationship Id="rId2" Type="http://schemas.openxmlformats.org/officeDocument/2006/relationships/slide" Target="../slides/slide4.xml"/><Relationship Id="rId16" Type="http://schemas.openxmlformats.org/officeDocument/2006/relationships/hyperlink" Target="http://www.1ppt.com/kejian/shuxue/" TargetMode="External"/><Relationship Id="rId20" Type="http://schemas.openxmlformats.org/officeDocument/2006/relationships/hyperlink" Target="http://www.1ppt.com/kejian/wuli/" TargetMode="External"/><Relationship Id="rId1" Type="http://schemas.openxmlformats.org/officeDocument/2006/relationships/notesMaster" Target="../notesMasters/notesMaster1.xml"/><Relationship Id="rId6" Type="http://schemas.openxmlformats.org/officeDocument/2006/relationships/hyperlink" Target="http://www.1ppt.com/tubiao/" TargetMode="External"/><Relationship Id="rId11" Type="http://schemas.openxmlformats.org/officeDocument/2006/relationships/hyperlink" Target="http://www.1ppt.com/shiti/" TargetMode="External"/><Relationship Id="rId24" Type="http://schemas.openxmlformats.org/officeDocument/2006/relationships/hyperlink" Target="http://www.1ppt.com/kejian/lishi/" TargetMode="External"/><Relationship Id="rId5" Type="http://schemas.openxmlformats.org/officeDocument/2006/relationships/hyperlink" Target="http://www.1ppt.com/beijing/" TargetMode="External"/><Relationship Id="rId15" Type="http://schemas.openxmlformats.org/officeDocument/2006/relationships/hyperlink" Target="http://www.1ppt.com/kejian/yuwen/" TargetMode="External"/><Relationship Id="rId23" Type="http://schemas.openxmlformats.org/officeDocument/2006/relationships/hyperlink" Target="http://www.1ppt.com/kejian/dili/" TargetMode="External"/><Relationship Id="rId10" Type="http://schemas.openxmlformats.org/officeDocument/2006/relationships/hyperlink" Target="http://www.1ppt.com/fanwen/" TargetMode="External"/><Relationship Id="rId19" Type="http://schemas.openxmlformats.org/officeDocument/2006/relationships/hyperlink" Target="http://www.1ppt.com/kejian/kexue/" TargetMode="External"/><Relationship Id="rId4" Type="http://schemas.openxmlformats.org/officeDocument/2006/relationships/hyperlink" Target="http://www.1ppt.com/sucai/" TargetMode="External"/><Relationship Id="rId9" Type="http://schemas.openxmlformats.org/officeDocument/2006/relationships/hyperlink" Target="http://www.1ppt.com/ziliao/" TargetMode="External"/><Relationship Id="rId14" Type="http://schemas.openxmlformats.org/officeDocument/2006/relationships/hyperlink" Target="http://www.1ppt.com/kejian/" TargetMode="External"/><Relationship Id="rId22" Type="http://schemas.openxmlformats.org/officeDocument/2006/relationships/hyperlink" Target="http://www.1ppt.com/kejian/shengwu/" TargetMode="Externa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资料下载：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www.1ppt.com/ziliao/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范文下载：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www.1ppt.com/fanwen/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论坛：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www.1ppt.cn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258774-8AF5-4C78-A726-C81F3E3D1971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916892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7C4DDB-F316-4707-863E-64F2BB39E6F0}" type="slidenum">
              <a:rPr lang="zh-CN" altLang="en-US" smtClean="0">
                <a:solidFill>
                  <a:prstClr val="black"/>
                </a:solidFill>
              </a:rPr>
              <a:pPr/>
              <a:t>29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10964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E8FDC40-9485-44D3-A4E0-B4FC4B5E8F5F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50663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1D1BB7D-1897-4A20-8335-74CBD20FD165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4141231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6E64264-67B9-466F-8F82-D1A6591B3B17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18601039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695742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941416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660244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186997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63779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467387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029328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49818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AD22175-9882-4199-B724-6E1B82C7424D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09267289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218381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606692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85913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70E89F6-C150-4F8E-9EEC-DB8CAA3FB23A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5538742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A1BB8EB-40FB-48DB-925D-DEE48E3AD647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1773070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7CAAB58-E44F-4F7A-9CBD-6D2F36E751E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528457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E4B5EE0-4240-4843-A441-5F691C66FDA2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6920145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2EA613A-4E15-4AAB-8ADD-53FE5353A3DF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8110742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A50C2FD-C89B-416F-A7D4-F8BE5621D5BF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350092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90812DF-1956-41F1-B6F2-49842AF67843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927593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/>
            </a:lvl1pPr>
          </a:lstStyle>
          <a:p>
            <a:fld id="{23C9193D-EFD2-48E7-9F60-D796561D5432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6" r:id="rId1"/>
    <p:sldLayoutId id="2147483717" r:id="rId2"/>
    <p:sldLayoutId id="2147483718" r:id="rId3"/>
    <p:sldLayoutId id="2147483719" r:id="rId4"/>
    <p:sldLayoutId id="2147483720" r:id="rId5"/>
    <p:sldLayoutId id="2147483721" r:id="rId6"/>
    <p:sldLayoutId id="2147483722" r:id="rId7"/>
    <p:sldLayoutId id="2147483723" r:id="rId8"/>
    <p:sldLayoutId id="2147483724" r:id="rId9"/>
    <p:sldLayoutId id="2147483725" r:id="rId10"/>
    <p:sldLayoutId id="2147483726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2018/3/2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166164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8" r:id="rId1"/>
    <p:sldLayoutId id="2147483729" r:id="rId2"/>
    <p:sldLayoutId id="2147483730" r:id="rId3"/>
    <p:sldLayoutId id="2147483731" r:id="rId4"/>
    <p:sldLayoutId id="2147483732" r:id="rId5"/>
    <p:sldLayoutId id="2147483733" r:id="rId6"/>
    <p:sldLayoutId id="2147483734" r:id="rId7"/>
    <p:sldLayoutId id="2147483735" r:id="rId8"/>
    <p:sldLayoutId id="2147483736" r:id="rId9"/>
    <p:sldLayoutId id="2147483737" r:id="rId10"/>
    <p:sldLayoutId id="2147483738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tubiao/" TargetMode="External"/><Relationship Id="rId13" Type="http://schemas.openxmlformats.org/officeDocument/2006/relationships/hyperlink" Target="http://www.1ppt.com/ziliao/" TargetMode="External"/><Relationship Id="rId18" Type="http://schemas.openxmlformats.org/officeDocument/2006/relationships/hyperlink" Target="http://www.1ppt.cn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image" Target="../media/image30.png"/><Relationship Id="rId7" Type="http://schemas.openxmlformats.org/officeDocument/2006/relationships/hyperlink" Target="http://www.1ppt.com/beijing/" TargetMode="External"/><Relationship Id="rId12" Type="http://schemas.openxmlformats.org/officeDocument/2006/relationships/hyperlink" Target="http://www.1ppt.com/excel/" TargetMode="External"/><Relationship Id="rId17" Type="http://schemas.openxmlformats.org/officeDocument/2006/relationships/hyperlink" Target="http://www.1ppt.com/jiaoan/" TargetMode="External"/><Relationship Id="rId2" Type="http://schemas.openxmlformats.org/officeDocument/2006/relationships/notesSlide" Target="../notesSlides/notesSlide2.xml"/><Relationship Id="rId16" Type="http://schemas.openxmlformats.org/officeDocument/2006/relationships/hyperlink" Target="http://www.1ppt.com/shiti/" TargetMode="External"/><Relationship Id="rId20" Type="http://schemas.openxmlformats.org/officeDocument/2006/relationships/image" Target="../media/image29.png"/><Relationship Id="rId1" Type="http://schemas.openxmlformats.org/officeDocument/2006/relationships/slideLayout" Target="../slideLayouts/slideLayout13.xml"/><Relationship Id="rId6" Type="http://schemas.openxmlformats.org/officeDocument/2006/relationships/hyperlink" Target="http://www.1ppt.com/sucai/" TargetMode="External"/><Relationship Id="rId11" Type="http://schemas.openxmlformats.org/officeDocument/2006/relationships/hyperlink" Target="http://www.1ppt.com/word/" TargetMode="External"/><Relationship Id="rId5" Type="http://schemas.openxmlformats.org/officeDocument/2006/relationships/hyperlink" Target="http://www.1ppt.com/jieri/" TargetMode="External"/><Relationship Id="rId15" Type="http://schemas.openxmlformats.org/officeDocument/2006/relationships/hyperlink" Target="http://www.1ppt.com/fanwen/" TargetMode="External"/><Relationship Id="rId10" Type="http://schemas.openxmlformats.org/officeDocument/2006/relationships/hyperlink" Target="http://www.1ppt.com/powerpoint/" TargetMode="External"/><Relationship Id="rId19" Type="http://schemas.openxmlformats.org/officeDocument/2006/relationships/image" Target="../media/image28.png"/><Relationship Id="rId4" Type="http://schemas.openxmlformats.org/officeDocument/2006/relationships/hyperlink" Target="http://www.1ppt.com/hangye/" TargetMode="External"/><Relationship Id="rId9" Type="http://schemas.openxmlformats.org/officeDocument/2006/relationships/hyperlink" Target="http://www.1ppt.com/xiazai/" TargetMode="External"/><Relationship Id="rId14" Type="http://schemas.openxmlformats.org/officeDocument/2006/relationships/hyperlink" Target="http://www.1ppt.com/kejian/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4" descr="封面1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044700" y="0"/>
            <a:ext cx="50546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/>
        </p:nvSpPr>
        <p:spPr>
          <a:xfrm>
            <a:off x="1911656" y="6093296"/>
            <a:ext cx="5320687" cy="470257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342900" lvl="0" indent="-342900" algn="ctr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kern="0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第一</a:t>
            </a:r>
            <a:r>
              <a:rPr lang="en-US" altLang="zh-CN" sz="2400" b="1" kern="0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400" b="1" kern="0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模板网</a:t>
            </a:r>
            <a:r>
              <a:rPr lang="en-US" altLang="zh-CN" sz="2400" b="1" kern="0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-WWW.1PPT.COM</a:t>
            </a:r>
            <a:endParaRPr lang="en-US" altLang="zh-CN" sz="2400" b="1" kern="0" spc="50" dirty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4" descr="10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284163"/>
            <a:ext cx="9144000" cy="6289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4" descr="11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284163"/>
            <a:ext cx="9144000" cy="6289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4" descr="1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284163"/>
            <a:ext cx="9144000" cy="6289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4" descr="13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284163"/>
            <a:ext cx="9144000" cy="6289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4" descr="1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284163"/>
            <a:ext cx="9144000" cy="6289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4" descr="15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284163"/>
            <a:ext cx="9144000" cy="6289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4" descr="16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284163"/>
            <a:ext cx="9144000" cy="6289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4" descr="17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284163"/>
            <a:ext cx="9144000" cy="6289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4" descr="18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284163"/>
            <a:ext cx="9144000" cy="6289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4" descr="19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284163"/>
            <a:ext cx="9144000" cy="6289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4" descr="1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284163"/>
            <a:ext cx="9144000" cy="6289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4" descr="20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284163"/>
            <a:ext cx="9144000" cy="6289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5" descr="21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284163"/>
            <a:ext cx="9144000" cy="6289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5" descr="2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284163"/>
            <a:ext cx="9144000" cy="6289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5" descr="23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284163"/>
            <a:ext cx="9144000" cy="6289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5" descr="2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284163"/>
            <a:ext cx="9144000" cy="6289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4" descr="25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284163"/>
            <a:ext cx="9144000" cy="6289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4" descr="26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284163"/>
            <a:ext cx="9144000" cy="6289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4" descr="1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284163"/>
            <a:ext cx="9144000" cy="6289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Picture 5" descr="封底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79712" y="9525"/>
            <a:ext cx="5064125" cy="683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47664" y="4437112"/>
            <a:ext cx="6455579" cy="16927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www.1ppt.com/ziliao/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www.1ppt.com/fanwen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www.1ppt.com/shiti/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7"/>
              </a:rPr>
              <a:t>www.1ppt.com/jiaoan/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论坛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8"/>
              </a:rPr>
              <a:t>www.1ppt.cn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998275"/>
            <a:ext cx="9144000" cy="1366829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0802" y="315180"/>
            <a:ext cx="7711638" cy="268177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3097345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3097345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15816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34001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023140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5" descr="3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74888" y="11113"/>
            <a:ext cx="4595812" cy="6837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843808" y="1556792"/>
            <a:ext cx="735006" cy="241289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www.1ppt.com/moban/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素材：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www.1ppt.com/sucai/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背景：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www.1ppt.com/beijing/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图表：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www.1ppt.com/tubiao/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www.1ppt.com/xiazai/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www.1ppt.com/powerpoint/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www.1ppt.com/ziliao/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www.1ppt.com/fanwen/     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www.1ppt.com/shiti/  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www.1ppt.com/jiaoan/       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论坛：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www.1ppt.cn                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语文课件：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www.1ppt.com/kejian/yuwen/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数学课件：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www.1ppt.com/kejian/shuxue/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英语课件：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www.1ppt.com/kejian/yingyu/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美术课件：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www.1ppt.com/kejian/meishu/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科学课件：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www.1ppt.com/kejian/kexue/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物理课件：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www.1ppt.com/kejian/wuli/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化学课件：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www.1ppt.com/kejian/huaxue/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生物课件：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www.1ppt.com/kejian/shengwu/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地理课件：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www.1ppt.com/kejian/dili/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历史课件：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www.1ppt.com/kejian/lishi/        </a:t>
            </a:r>
          </a:p>
        </p:txBody>
      </p:sp>
      <p:pic>
        <p:nvPicPr>
          <p:cNvPr id="18434" name="Picture 4" descr="4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022475" y="11113"/>
            <a:ext cx="5099050" cy="683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4" descr="5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284163"/>
            <a:ext cx="9144000" cy="6289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5" descr="6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284163"/>
            <a:ext cx="9144000" cy="6289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4" descr="7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284163"/>
            <a:ext cx="9144000" cy="6289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4" descr="8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284163"/>
            <a:ext cx="9144000" cy="6289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4" descr="9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284163"/>
            <a:ext cx="9144000" cy="6289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第一PPT模板网-WWW.1PPT.COM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第一PPT模板网-WWW.1PPT.COM 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</TotalTime>
  <Words>513</Words>
  <Application>Microsoft Office PowerPoint</Application>
  <PresentationFormat>全屏显示(4:3)</PresentationFormat>
  <Paragraphs>39</Paragraphs>
  <Slides>29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29</vt:i4>
      </vt:variant>
    </vt:vector>
  </HeadingPairs>
  <TitlesOfParts>
    <vt:vector size="37" baseType="lpstr">
      <vt:lpstr>Arial</vt:lpstr>
      <vt:lpstr>宋体</vt:lpstr>
      <vt:lpstr>Calibri</vt:lpstr>
      <vt:lpstr>Calibri Light</vt:lpstr>
      <vt:lpstr>微软雅黑</vt:lpstr>
      <vt:lpstr>Meiryo</vt:lpstr>
      <vt:lpstr>第一PPT模板网-WWW.1PPT.COM</vt:lpstr>
      <vt:lpstr>第一PPT模板网-WWW.1PPT.COM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subject>第一PPT模板网-WWW.1PPT.COM</dc:subject>
  <dc:creator>第一PPT模板网-WWW.1PPT.COM</dc:creator>
  <cp:keywords>第一PPT模板网-WWW.1PPT.COM</cp:keywords>
  <cp:lastModifiedBy>123</cp:lastModifiedBy>
  <cp:revision>5</cp:revision>
  <dcterms:created xsi:type="dcterms:W3CDTF">2009-08-13T01:00:05Z</dcterms:created>
  <dcterms:modified xsi:type="dcterms:W3CDTF">2018-03-02T03:24:46Z</dcterms:modified>
</cp:coreProperties>
</file>