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27"/>
  </p:notes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DA47155-72FF-47A0-BFA2-6E745EF2145A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704EA23-7861-4906-97B0-988E822275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1568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3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04EA23-7861-4906-97B0-988E82227520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0939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1CA5DC-5F00-4F47-916B-32D90CFB51AD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630179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441B04-407B-4C77-870A-4CAA587CE4E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87477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F4CBA1-45D9-442D-8118-EAC20D32E88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2064352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7250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88387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9776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7753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4447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4413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92917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301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D033F4-FC13-458B-BBAE-3378C3507045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8623657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81088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3594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4737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A52036-F1A4-4749-89E3-CDF5FEBA5D85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7747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A7EF87-EEEB-499B-8456-BD2A8A9D6CA8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331122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804E32-41F6-4951-8A2D-88734FFC4898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9218970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88C75E3-F7AA-4B0B-A3B9-0677B8AA807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947079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05E46D-834D-4CED-A3FF-9CAE5E132DD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39438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F6DAF5-5C88-4B27-B69A-3679050724E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5004340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676BC0-D2C9-4D60-B4D3-59CDB51FC83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8323424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D3A326A0-C74C-4584-94D7-3E5B4E46FBAE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558647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6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5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4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911656" y="5733256"/>
            <a:ext cx="5320687" cy="47025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5604" name="Picture 4" descr="K:/论坛/论坛待整理资料/整理任务/胆小的老鼠/011.jpg0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2450" y="12700"/>
            <a:ext cx="8040688" cy="683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6628" name="Picture 4" descr="K:/论坛/论坛待整理资料/整理任务/胆小的老鼠/012.jpg0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8488" y="12700"/>
            <a:ext cx="7947025" cy="683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7652" name="Picture 4" descr="K:/论坛/论坛待整理资料/整理任务/胆小的老鼠/013.jpg0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525" y="12700"/>
            <a:ext cx="7856538" cy="683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3738" y="1588"/>
            <a:ext cx="7756525" cy="683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3438" y="12700"/>
            <a:ext cx="7477125" cy="683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0724" name="Picture 4" descr="K:/论坛/论坛待整理资料/整理任务/胆小的老鼠/016.jpg0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2613" y="12700"/>
            <a:ext cx="7980362" cy="683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1748" name="Picture 4" descr="K:/论坛/论坛待整理资料/整理任务/胆小的老鼠/017.jpg0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1338" y="12700"/>
            <a:ext cx="8062912" cy="683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2772" name="Picture 4" descr="K:/论坛/论坛待整理资料/整理任务/胆小的老鼠/018.jpg0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5938" y="12700"/>
            <a:ext cx="8112125" cy="683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3796" name="Picture 4" descr="K:/论坛/论坛待整理资料/整理任务/胆小的老鼠/019.jpg0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9938" y="12700"/>
            <a:ext cx="7604125" cy="683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9913" y="14288"/>
            <a:ext cx="8004175" cy="682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17412" name="Picture 4" descr="K:/论坛/论坛待整理资料/整理任务/胆小的老鼠/003.jpg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8475" y="12700"/>
            <a:ext cx="8148638" cy="683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5844" name="Picture 4" descr="K:/论坛/论坛待整理资料/整理任务/胆小的老鼠/021.jpg02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2963" y="12700"/>
            <a:ext cx="7458075" cy="683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6868" name="Picture 4" descr="K:/论坛/论坛待整理资料/整理任务/胆小的老鼠/022.jpg0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12700"/>
            <a:ext cx="8208962" cy="683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7892" name="Picture 4" descr="K:/论坛/论坛待整理资料/整理任务/胆小的老鼠/023.jpg0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13" y="1463675"/>
            <a:ext cx="9072562" cy="394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pic>
        <p:nvPicPr>
          <p:cNvPr id="38916" name="Picture 4" descr="K:/论坛/论坛待整理资料/整理任务/胆小的老鼠/024.jpg02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41438"/>
            <a:ext cx="9144000" cy="417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4328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691680" y="450912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18436" name="Picture 4" descr="K:/论坛/论坛待整理资料/整理任务/胆小的老鼠/004.jpg0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8463" y="12700"/>
            <a:ext cx="8347075" cy="683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913" y="12700"/>
            <a:ext cx="8258175" cy="683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0484" name="Picture 4" descr="K:/论坛/论坛待整理资料/整理任务/胆小的老鼠/006.jpg0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9913" y="12700"/>
            <a:ext cx="8004175" cy="683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1508" name="Picture 4" descr="K:/论坛/论坛待整理资料/整理任务/胆小的老鼠/007.jpg00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113" y="12700"/>
            <a:ext cx="8359775" cy="683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2532" name="Picture 4" descr="K:/论坛/论坛待整理资料/整理任务/胆小的老鼠/008.jpg00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1163" y="12700"/>
            <a:ext cx="8321675" cy="683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3556" name="Picture 4" descr="K:/论坛/论坛待整理资料/整理任务/胆小的老鼠/009.jpg00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9413" y="12700"/>
            <a:ext cx="8385175" cy="683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4580" name="Picture 4" descr="K:/论坛/论坛待整理资料/整理任务/胆小的老鼠/010.jpg0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3563" y="12700"/>
            <a:ext cx="8016875" cy="683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157255219</TotalTime>
  <Pages>0</Pages>
  <Words>513</Words>
  <Characters>0</Characters>
  <Application>Microsoft Office PowerPoint</Application>
  <DocSecurity>0</DocSecurity>
  <PresentationFormat>全屏显示(4:3)</PresentationFormat>
  <Lines>0</Lines>
  <Paragraphs>39</Paragraphs>
  <Slides>24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4</cp:revision>
  <cp:lastPrinted>1899-12-30T00:00:00Z</cp:lastPrinted>
  <dcterms:created xsi:type="dcterms:W3CDTF">2011-04-12T14:50:44Z</dcterms:created>
  <dcterms:modified xsi:type="dcterms:W3CDTF">2018-03-02T03:15:17Z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2052-6.6.0.2699</vt:lpwstr>
  </property>
</Properties>
</file>