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B63B143-8053-416C-B55B-C5488DC0D1B7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94E056C-130C-45F9-853E-50AAAB4ED76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7133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E056C-130C-45F9-853E-50AAAB4ED76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428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E5DAF7-437B-412F-ADEA-ECD11148F7E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19133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C6C998-5E09-4345-82CE-4E40EFE1B05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92350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CC0ACA-CB78-4A7E-ACCC-2ED9A29E354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798235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7611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0926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3624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900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7138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5263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9660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295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7D3026-8CD5-4DB5-A9AE-6E0D3708CF4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67756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1032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4805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693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E496AE-79F2-4F36-A729-D236B80B826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07969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CE1577-BFF9-467C-A78B-7965C694252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92303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705397-13C2-4F70-A6AB-C0F6DFF6462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84148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54472F-32C1-404B-9063-ACCB019257E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08346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4C855C-E585-40C6-9EB0-EBAC630EB0A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57746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82902F-FF73-4BB2-AC09-834D1BE1DED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69084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053D5BB-8E10-49FF-988B-5640C03F0E8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29787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8D52546D-E450-454A-B3BA-8A0B6B3D4A3F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26554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DSCF22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3497" y="0"/>
            <a:ext cx="50911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126298" y="6021288"/>
            <a:ext cx="4905510" cy="438774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2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2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200" b="1" kern="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G:/d盘论坛资料/米莉茉莉第1、5辑/米莉茉莉第1辑/星期五爷爷/DSCF2226.JPGDSCF22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6550"/>
            <a:ext cx="9140825" cy="61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G:/d盘论坛资料/米莉茉莉第1、5辑/米莉茉莉第1辑/星期五爷爷/DSCF2227.JPGDSCF22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6550"/>
            <a:ext cx="9140825" cy="61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6550"/>
            <a:ext cx="9140825" cy="61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G:/d盘论坛资料/米莉茉莉第1、5辑/米莉茉莉第1辑/星期五爷爷/DSCF2229.JPGDSCF222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6550"/>
            <a:ext cx="9140825" cy="61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172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DSCF22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4963"/>
            <a:ext cx="9140825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G:/d盘论坛资料/米莉茉莉第1、5辑/米莉茉莉第1辑/星期五爷爷/DSCF2219.JPGDSCF22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6550"/>
            <a:ext cx="9140825" cy="61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6550"/>
            <a:ext cx="9140825" cy="61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771800" y="278092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G:/d盘论坛资料/米莉茉莉第1、5辑/米莉茉莉第1辑/星期五爷爷/DSCF2221.JPGDSCF22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6550"/>
            <a:ext cx="9140825" cy="61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G:/d盘论坛资料/米莉茉莉第1、5辑/米莉茉莉第1辑/星期五爷爷/DSCF2222.JPGDSCF22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6550"/>
            <a:ext cx="9140825" cy="61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G:/d盘论坛资料/米莉茉莉第1、5辑/米莉茉莉第1辑/星期五爷爷/DSCF2223.JPGDSCF22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6550"/>
            <a:ext cx="9140825" cy="61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6550"/>
            <a:ext cx="9140825" cy="61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G:/d盘论坛资料/米莉茉莉第1、5辑/米莉茉莉第1辑/星期五爷爷/DSCF2225.JPGDSCF222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6550"/>
            <a:ext cx="9140825" cy="61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157255216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</cp:revision>
  <cp:lastPrinted>1899-12-30T00:00:00Z</cp:lastPrinted>
  <dcterms:created xsi:type="dcterms:W3CDTF">2010-12-27T22:12:04Z</dcterms:created>
  <dcterms:modified xsi:type="dcterms:W3CDTF">2018-03-02T02:56:30Z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