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069792E-5AC8-476B-9CA8-269B61FE2EE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6409AF-2C93-4B76-A71B-93C42FB349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986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09AF-2C93-4B76-A71B-93C42FB3494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92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09AF-2C93-4B76-A71B-93C42FB3494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7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63E8FF-82BC-4540-B22D-3D0133A531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947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5E3DAE-C354-44F0-9841-7EA5B6C338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5315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45C7E-3AE2-46DF-AEF2-686FC02F12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0960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73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95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831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330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15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0690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12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815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BC59C-5AFA-432E-9F1F-5F21984481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1285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83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407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6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B2437D-0471-45C5-87EA-D8D149BEE5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8992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CA2D18-B588-49BB-BBC3-AD0BAE9BD7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893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279C14-DABD-4E0A-84BD-9662C76D34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582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97D7C5-8E4F-4BA8-B286-CE809A4A1D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742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1095C-2B74-4246-8854-EC7DED8256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4162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8351D0-64C6-44E8-A10A-8665982D9A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0804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85451D-7704-4785-BFC6-9410B94084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231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EC37371-9E3C-49C8-9389-66C4788BD3D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877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你爱谁多一些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395171"/>
            <a:ext cx="9144000" cy="533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064500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7993063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2225"/>
            <a:ext cx="7993063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0"/>
            <a:ext cx="806608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-31750"/>
            <a:ext cx="8137525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13593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7993062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0645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-26988"/>
            <a:ext cx="8101012" cy="692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-7938"/>
            <a:ext cx="8280400" cy="69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144000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8064500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0645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137525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7993063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80645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20896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799306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875" y="0"/>
            <a:ext cx="813593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81359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3175"/>
            <a:ext cx="9144000" cy="388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1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8137525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30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-30163"/>
            <a:ext cx="8137525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80454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8575"/>
            <a:ext cx="8066088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0645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30163"/>
            <a:ext cx="8066088" cy="68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0645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369</Words>
  <Application>Microsoft Office PowerPoint</Application>
  <PresentationFormat>全屏显示(4:3)</PresentationFormat>
  <Paragraphs>29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created xsi:type="dcterms:W3CDTF">2010-01-25T03:20:17Z</dcterms:created>
  <dcterms:modified xsi:type="dcterms:W3CDTF">2018-03-02T02:47:42Z</dcterms:modified>
</cp:coreProperties>
</file>