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3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AEAEC1A-45CD-4115-A2D2-3DE109C55B7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9BE4131-8230-4C35-80BA-2BE68B4C1E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9783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BE4131-8230-4C35-80BA-2BE68B4C1E9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0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721E0-2974-4CA6-8021-542D2282B8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887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EA7EC-506D-49BE-8158-0638267D7A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552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BA9C8-A24C-41F3-8869-7C4270FFBD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0312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554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78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900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105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814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508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1376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780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4B37F-9FAB-4A29-9EB6-20C42DFB2E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3749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66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9236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327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50D34-F3AA-4D79-9756-63104AD32C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5272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6C07-1272-4922-87A6-A38C5CA598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2966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2AE5D-F2BA-4C76-9B5F-2B8F22099A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159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E7822-014F-4CF5-9074-AF3EE6260E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564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B0DC7-7A51-4428-9795-AB16065191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3287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F9A8A-2FBF-474A-BE5F-A50B269BC8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658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725EC-BC92-4234-99D5-2690BA9069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844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67CCE7F6-14F1-4E5D-A05A-0D14BAD74A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4787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5363" name="Rectangle 3" descr="切洛努普封面"/>
          <p:cNvSpPr>
            <a:spLocks noGrp="1" noChangeAspect="1" noChangeArrowheads="1"/>
          </p:cNvSpPr>
          <p:nvPr isPhoto="1"/>
        </p:nvSpPr>
        <p:spPr bwMode="auto">
          <a:xfrm>
            <a:off x="971600" y="0"/>
            <a:ext cx="72008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8983" y="566124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4579" name="Rectangle 3" descr="切洛努普的狐狸11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5603" name="Rectangle 3" descr="切洛努普的狐狸12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6627" name="Rectangle 3" descr="切洛努普的狐狸13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7651" name="Rectangle 3" descr="切洛努普的狐狸14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8675" name="Rectangle 3" descr="切洛努普的狐狸15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9699" name="Rectangle 3" descr="切洛努普的狐狸16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0723" name="Rectangle 3" descr="切洛努普的狐狸17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1747" name="Rectangle 3" descr="切洛努普的狐狸18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2771" name="Rectangle 3" descr="切洛努普的狐狸19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3795" name="Rectangle 3" descr="切洛努普的狐狸20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6387" name="Rectangle 3" descr="切洛努普的狐狸3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4819" name="Rectangle 3" descr="切洛努普的狐狸21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5843" name="Rectangle 3" descr="切洛努普的狐狸22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6867" name="Rectangle 3" descr="切洛努普的狐狸23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7891" name="Rectangle 3" descr="切洛努普的狐狸24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8915" name="Rectangle 3" descr="切洛努普的狐狸25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9939" name="Rectangle 3" descr="切洛努普的狐狸26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40963" name="Rectangle 3" descr="切洛努普的狐狸27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711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7411" name="Rectangle 3" descr="切洛努普的狐狸4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8435" name="Rectangle 3" descr="切洛努普的狐狸5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04048" y="24928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9459" name="Rectangle 3" descr="切洛努普的狐狸6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0483" name="Rectangle 3" descr="切洛努普的狐狸7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1507" name="Rectangle 3" descr="切洛努普的狐狸8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2531" name="Rectangle 3" descr="切洛努普的狐狸9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3555" name="Rectangle 3" descr="切洛努普的狐狸10"/>
          <p:cNvSpPr>
            <a:spLocks noGrp="1" noChangeAspect="1" noChangeArrowheads="1"/>
          </p:cNvSpPr>
          <p:nvPr isPhoto="1"/>
        </p:nvSpPr>
        <p:spPr bwMode="auto">
          <a:xfrm>
            <a:off x="0" y="508001"/>
            <a:ext cx="9144000" cy="58398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513</Words>
  <Application>Microsoft Office PowerPoint</Application>
  <PresentationFormat>全屏显示(4:3)</PresentationFormat>
  <Paragraphs>39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2012-11-16T01:21:40Z</dcterms:created>
  <dcterms:modified xsi:type="dcterms:W3CDTF">2018-03-02T02:38:45Z</dcterms:modified>
</cp:coreProperties>
</file>