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0" r:id="rId2"/>
  </p:sldMasterIdLst>
  <p:notesMasterIdLst>
    <p:notesMasterId r:id="rId24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15E883A-76D1-4A77-AB02-75B208B7874E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05382DE-9ABA-469B-8B82-5118406B84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0721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10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5382DE-9ABA-469B-8B82-5118406B843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549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BE130A-B682-46A7-8289-759641A320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6328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DBCE4B-F07B-4272-95B4-F1C8B3370C0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2340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64057-9325-4D19-B229-E04F83BD42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3575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1442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1622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109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7732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978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1484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6778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011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D42B43-6F2D-4754-B2B0-354FD540E53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0963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0013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067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22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E16A5A-C623-4C6E-917A-A03D482052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8081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457A22-6468-490C-8A46-61FA2BFF30F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7636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9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43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43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4CE491-B713-4262-BCB6-8FF3D859C10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7785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74B04A-492C-471F-A96B-D4000B3434A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6833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B531F8-F692-4979-961C-D84A1574F89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96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43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43" y="2057402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F6EF48-C308-48E0-87B0-C07FD94DFFD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5097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43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30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43" y="2057402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E190F7-5B4F-49BC-B7D4-445C20ABBF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3540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D9F926A3-39F8-45BB-ABCB-90E798C59EB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21149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兔子封面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11656" y="5661248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6238"/>
            <a:ext cx="9144000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7864" y="318771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5602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6238"/>
            <a:ext cx="9144000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3738" y="0"/>
            <a:ext cx="2676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6238"/>
            <a:ext cx="9144000" cy="356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6238"/>
            <a:ext cx="9144000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6238"/>
            <a:ext cx="9144000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6238"/>
            <a:ext cx="9144000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6238"/>
            <a:ext cx="9144000" cy="356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6238"/>
            <a:ext cx="9144000" cy="356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6238"/>
            <a:ext cx="9144000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74800"/>
            <a:ext cx="9144000" cy="370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兔子封面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413" y="28575"/>
            <a:ext cx="8893175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337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74800"/>
            <a:ext cx="9144000" cy="370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74800"/>
            <a:ext cx="9144000" cy="370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6238"/>
            <a:ext cx="9144000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6238"/>
            <a:ext cx="9144000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6238"/>
            <a:ext cx="9144000" cy="356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6238"/>
            <a:ext cx="9144000" cy="356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6238"/>
            <a:ext cx="9144000" cy="356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513</Words>
  <Application>Microsoft Office PowerPoint</Application>
  <PresentationFormat>全屏显示(4:3)</PresentationFormat>
  <Paragraphs>39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7</cp:revision>
  <dcterms:created xsi:type="dcterms:W3CDTF">2009-11-20T03:08:10Z</dcterms:created>
  <dcterms:modified xsi:type="dcterms:W3CDTF">2018-03-02T02:31:08Z</dcterms:modified>
</cp:coreProperties>
</file>