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21"/>
  </p:notesMasterIdLst>
  <p:sldIdLst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11" autoAdjust="0"/>
    <p:restoredTop sz="94660"/>
  </p:normalViewPr>
  <p:slideViewPr>
    <p:cSldViewPr>
      <p:cViewPr>
        <p:scale>
          <a:sx n="100" d="100"/>
          <a:sy n="100" d="100"/>
        </p:scale>
        <p:origin x="-306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A46C67D-8DFB-49B3-A786-5C7E0997956C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36F4F52F-F583-46F5-9A99-0CB0DF03F84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6727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F4F52F-F583-46F5-9A99-0CB0DF03F84F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109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77164A-35D7-4D26-A64C-7AF1585C35B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98139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9CF5E0-20D3-4436-8B0C-47CC042B462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89445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C752D8-F7BE-4D3A-B305-F169A253D7A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261581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86399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9489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6995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3578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53326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1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49451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7013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C2128A-0F59-44C6-A8F4-BFDD8B207DE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1569330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42776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2778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7425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1EEEA0F-20C4-4E6F-9487-7C3D674D616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0044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CAB7A9-8285-40EA-A5DB-267278EA4AA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74944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74F0BA3-4E68-4A07-B049-30D784CEF37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66065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1D3E7F-9631-4464-8964-2C339D2AA0D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5864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B935F1-0A6A-4747-A0CE-D2056083A6B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2355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8C4160-99B7-4000-97A3-9C530A3A4C7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74384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04798D-66F3-43F9-917A-59AA009217E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77999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359ED47B-8F86-47C5-91BD-59D232194D4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787532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0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8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5" descr="欧先生的大提琴封面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8488" y="0"/>
            <a:ext cx="54070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978982" y="6165304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65138"/>
            <a:ext cx="9144000" cy="592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65138"/>
            <a:ext cx="9144000" cy="592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65138"/>
            <a:ext cx="9144000" cy="592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65138"/>
            <a:ext cx="9144000" cy="592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65138"/>
            <a:ext cx="9144000" cy="592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1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65138"/>
            <a:ext cx="9144000" cy="592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65138"/>
            <a:ext cx="9144000" cy="592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 descr="1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9606"/>
          <a:stretch>
            <a:fillRect/>
          </a:stretch>
        </p:blipFill>
        <p:spPr bwMode="auto">
          <a:xfrm>
            <a:off x="1906588" y="0"/>
            <a:ext cx="53324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843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73697" y="0"/>
            <a:ext cx="5337175" cy="6813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65138"/>
            <a:ext cx="9144000" cy="592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01650"/>
            <a:ext cx="9144000" cy="585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876256" y="306896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20482" name="Picture 4" descr="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65138"/>
            <a:ext cx="9144000" cy="592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8163"/>
            <a:ext cx="9144000" cy="578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01650"/>
            <a:ext cx="9144000" cy="585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65138"/>
            <a:ext cx="9144000" cy="592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65138"/>
            <a:ext cx="9144000" cy="592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513</Words>
  <Application>Microsoft Office PowerPoint</Application>
  <PresentationFormat>全屏显示(4:3)</PresentationFormat>
  <Paragraphs>39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6</cp:revision>
  <dcterms:created xsi:type="dcterms:W3CDTF">2010-01-25T01:41:25Z</dcterms:created>
  <dcterms:modified xsi:type="dcterms:W3CDTF">2018-03-02T02:22:10Z</dcterms:modified>
</cp:coreProperties>
</file>