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D694E4-E770-43C0-8C88-6FF73566021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E73FFA0-3310-4C72-99BE-E072680742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2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模板：</a:t>
            </a:r>
            <a:r>
              <a:rPr lang="en-US" altLang="zh-CN" smtClean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smtClean="0">
                <a:solidFill>
                  <a:srgbClr val="4A452A"/>
                </a:solidFill>
              </a:rPr>
              <a:t>                  PPT</a:t>
            </a:r>
            <a:r>
              <a:rPr lang="zh-CN" altLang="en-US" smtClean="0">
                <a:solidFill>
                  <a:srgbClr val="4A452A"/>
                </a:solidFill>
              </a:rPr>
              <a:t>素材：</a:t>
            </a:r>
            <a:r>
              <a:rPr lang="en-US" altLang="zh-CN" smtClean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背景：</a:t>
            </a:r>
            <a:r>
              <a:rPr lang="en-US" altLang="zh-CN" smtClean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smtClean="0">
                <a:solidFill>
                  <a:srgbClr val="4A452A"/>
                </a:solidFill>
              </a:rPr>
              <a:t>                   PPT</a:t>
            </a:r>
            <a:r>
              <a:rPr lang="zh-CN" altLang="en-US" smtClean="0">
                <a:solidFill>
                  <a:srgbClr val="4A452A"/>
                </a:solidFill>
              </a:rPr>
              <a:t>图表：</a:t>
            </a:r>
            <a:r>
              <a:rPr lang="en-US" altLang="zh-CN" smtClean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下载：</a:t>
            </a:r>
            <a:r>
              <a:rPr lang="en-US" altLang="zh-CN" smtClean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smtClean="0">
                <a:solidFill>
                  <a:srgbClr val="4A452A"/>
                </a:solidFill>
              </a:rPr>
              <a:t>                     PPT</a:t>
            </a:r>
            <a:r>
              <a:rPr lang="zh-CN" altLang="en-US" smtClean="0">
                <a:solidFill>
                  <a:srgbClr val="4A452A"/>
                </a:solidFill>
              </a:rPr>
              <a:t>教程： </a:t>
            </a:r>
            <a:r>
              <a:rPr lang="en-US" altLang="zh-CN" smtClean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资料下载：</a:t>
            </a:r>
            <a:r>
              <a:rPr lang="en-US" altLang="zh-CN" smtClean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smtClean="0">
                <a:solidFill>
                  <a:srgbClr val="4A452A"/>
                </a:solidFill>
              </a:rPr>
              <a:t>                   </a:t>
            </a:r>
            <a:r>
              <a:rPr lang="zh-CN" altLang="en-US" smtClean="0">
                <a:solidFill>
                  <a:srgbClr val="4A452A"/>
                </a:solidFill>
              </a:rPr>
              <a:t>范文下载：</a:t>
            </a:r>
            <a:r>
              <a:rPr lang="en-US" altLang="zh-CN" smtClean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smtClean="0">
                <a:solidFill>
                  <a:srgbClr val="4A452A"/>
                </a:solidFill>
              </a:rPr>
              <a:t>            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试卷下载：</a:t>
            </a:r>
            <a:r>
              <a:rPr lang="en-US" altLang="zh-CN" smtClean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smtClean="0">
                <a:solidFill>
                  <a:srgbClr val="4A452A"/>
                </a:solidFill>
              </a:rPr>
              <a:t>                     </a:t>
            </a:r>
            <a:r>
              <a:rPr lang="zh-CN" altLang="en-US" smtClean="0">
                <a:solidFill>
                  <a:srgbClr val="4A452A"/>
                </a:solidFill>
              </a:rPr>
              <a:t>教案下载：</a:t>
            </a:r>
            <a:r>
              <a:rPr lang="en-US" altLang="zh-CN" smtClean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smtClean="0">
                <a:solidFill>
                  <a:srgbClr val="4A452A"/>
                </a:solidFill>
              </a:rPr>
              <a:t>               </a:t>
            </a: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论坛：</a:t>
            </a:r>
            <a:r>
              <a:rPr lang="en-US" altLang="zh-CN" smtClean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smtClean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smtClean="0">
                <a:solidFill>
                  <a:srgbClr val="4A452A"/>
                </a:solidFill>
              </a:rPr>
              <a:t>课件：</a:t>
            </a:r>
            <a:r>
              <a:rPr lang="en-US" altLang="zh-CN" smtClean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语文课件：</a:t>
            </a:r>
            <a:r>
              <a:rPr lang="en-US" altLang="zh-CN" smtClean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数学课件：</a:t>
            </a:r>
            <a:r>
              <a:rPr lang="en-US" altLang="zh-CN" smtClean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英语课件：</a:t>
            </a:r>
            <a:r>
              <a:rPr lang="en-US" altLang="zh-CN" smtClean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美术课件：</a:t>
            </a:r>
            <a:r>
              <a:rPr lang="en-US" altLang="zh-CN" smtClean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科学课件：</a:t>
            </a:r>
            <a:r>
              <a:rPr lang="en-US" altLang="zh-CN" smtClean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smtClean="0">
                <a:solidFill>
                  <a:srgbClr val="4A452A"/>
                </a:solidFill>
              </a:rPr>
              <a:t>     </a:t>
            </a:r>
            <a:r>
              <a:rPr lang="zh-CN" altLang="en-US" smtClean="0">
                <a:solidFill>
                  <a:srgbClr val="4A452A"/>
                </a:solidFill>
              </a:rPr>
              <a:t>物理课件：</a:t>
            </a:r>
            <a:r>
              <a:rPr lang="en-US" altLang="zh-CN" smtClean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化学课件：</a:t>
            </a:r>
            <a:r>
              <a:rPr lang="en-US" altLang="zh-CN" smtClean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  <a:r>
              <a:rPr lang="zh-CN" altLang="en-US" smtClean="0">
                <a:solidFill>
                  <a:srgbClr val="4A452A"/>
                </a:solidFill>
              </a:rPr>
              <a:t>生物课件：</a:t>
            </a:r>
            <a:r>
              <a:rPr lang="en-US" altLang="zh-CN" smtClean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地理课件：</a:t>
            </a:r>
            <a:r>
              <a:rPr lang="en-US" altLang="zh-CN" smtClean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smtClean="0">
                <a:solidFill>
                  <a:srgbClr val="4A452A"/>
                </a:solidFill>
              </a:rPr>
              <a:t>          </a:t>
            </a:r>
            <a:r>
              <a:rPr lang="zh-CN" altLang="en-US" smtClean="0">
                <a:solidFill>
                  <a:srgbClr val="4A452A"/>
                </a:solidFill>
              </a:rPr>
              <a:t>历史课件：</a:t>
            </a:r>
            <a:r>
              <a:rPr lang="en-US" altLang="zh-CN" smtClean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</a:p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56FDD489-EE95-4D69-B679-CB3E9F11404E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EC04FD1C-1A1A-4E65-A635-D65258B51622}" type="slidenum">
              <a:rPr lang="zh-CN" altLang="en-US">
                <a:solidFill>
                  <a:srgbClr val="000000"/>
                </a:solidFill>
              </a:rPr>
              <a:pPr/>
              <a:t>19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33255-41A6-4479-B53B-B04099202D9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6718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2B12E-F707-49E4-920F-05A1E9086B7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842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50B44-2C8C-471B-BC63-DEE82BD07BC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60072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3C92074-9670-455F-A4F5-0198EB4F78D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5D93E52-AEBE-4A18-8A1F-CDE621D65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0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040C78C-B65D-4A56-805C-54C1F141C79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5F76413-B944-4D82-A635-D6DB5318C8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13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83100C1-963C-4AB2-8F27-F04CF24A2F9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1735264-4714-4278-9293-ECE9738B28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7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4EC5E88-C6FF-4488-ACDD-3611B034958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E927107-8A49-4F33-82C3-731410912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446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6EBAA5C0-72F1-4647-B897-12FCF647263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9E2F0E8-C53B-4C7E-85E5-FE048393B0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50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B364C6B3-6E17-425D-97C7-28216DAFD3B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2F0B97A-7AA8-41CD-AE13-2E3EF89D1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19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D761C0E-3467-4A78-B3F3-519D9CDCB96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4AE5801-1B24-4B20-889E-FBF2003D4D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522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9E7D4FF-2B55-4EF4-962D-51DEF631439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BD4DAFC-C083-4491-A5A0-9240D88DE3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05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24525-CB6C-4270-B748-E0FF392788C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5666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FAB2580-9352-411F-B8C9-471E9C23647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903DA84-1A90-4A41-953A-64FAB5A528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70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0B36DF1-ABDF-49D9-A49C-99610CB5E64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CB959CF-238A-46F4-A3FF-53329DEDD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19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0DFE7BD-48E2-4F5C-A1E2-8B08346E5D6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27EF267-CF96-4FCF-B7B0-4AA3B47E8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42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BC192-9D6B-478B-A90E-6806832D00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4906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BFD9-3C3F-4BEB-8652-F41EF610BD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6062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CEBF7-4925-4325-8C24-61D06F344B6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3801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BB9C1-C82A-44C6-B1CA-B0CF40070B8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6208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25C51-98B9-403B-B38B-9624448F311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6877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371B8-4EAD-4246-9671-0013105B56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017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123B4-FF6A-4171-A8BA-09A65578120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4166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AA4D2D25-C09F-4E11-AB44-A1109625F99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29B97F20-1A74-4467-BC6F-274BE0CAD69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CD4298B3-04C6-4A2D-A95F-69EA65A9B8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4339" name="Picture 4" descr="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863" y="0"/>
            <a:ext cx="68341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646488" y="6237288"/>
            <a:ext cx="4354512" cy="407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33475"/>
            <a:ext cx="9140825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5063"/>
            <a:ext cx="91440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x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44000" cy="673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813" y="443706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788"/>
            <a:ext cx="9144000" cy="13668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32772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315913"/>
            <a:ext cx="7712075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213"/>
            <a:ext cx="4103687" cy="161925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213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5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4" name="Picture 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8725" y="58738"/>
            <a:ext cx="6686550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8713"/>
            <a:ext cx="91440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92725" y="3429000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www.1ppt.com/fanwen/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www.1ppt.com/jiaoan/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www.1ppt.com/kejian/shuxue/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www.1ppt.com/kejian/meishu/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www.1ppt.com/kejian/wuli/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www.1ppt.com/kejian/shengwu/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www.1ppt.com/kejian/lishi/        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5063"/>
            <a:ext cx="91440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157255210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Calibri</vt:lpstr>
      <vt:lpstr>微软雅黑</vt:lpstr>
      <vt:lpstr>Wingdings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1899-12-30T00:00:00Z</cp:lastPrinted>
  <dcterms:created xsi:type="dcterms:W3CDTF">2010-03-31T21:43:50Z</dcterms:created>
  <dcterms:modified xsi:type="dcterms:W3CDTF">2018-03-02T02:14:24Z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