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06" r:id="rId2"/>
  </p:sldMasterIdLst>
  <p:notesMasterIdLst>
    <p:notesMasterId r:id="rId21"/>
  </p:notesMasterIdLst>
  <p:sldIdLst>
    <p:sldId id="258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57" r:id="rId19"/>
    <p:sldId id="275" r:id="rId20"/>
  </p:sldIdLst>
  <p:sldSz cx="9144000" cy="6858000" type="screen4x3"/>
  <p:notesSz cx="6858000" cy="9144000"/>
  <p:photoAlbum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159F1F0-7DC7-4553-BADD-45EC518CD9EF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18433FFF-9535-4832-9DA6-2AE45A74E1E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2501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433FFF-9535-4832-9DA6-2AE45A74E1E9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2401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7"/>
            <a:ext cx="6858000" cy="165576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5F4796-7B44-4BE6-BB77-B6BF7F23955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112059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503356-92C9-4B45-BA07-95C5C30C166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037310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9"/>
            <a:ext cx="1971675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9"/>
            <a:ext cx="5800725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3549BA-9961-4BEA-9844-0ACF18825A3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128188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03558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85327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955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1196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24947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3965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5922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1796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A9BDF0-D435-4145-963C-38FB09F2300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875845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73670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48893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5765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9" y="1709742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9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26C871-9A0E-4DA2-8FD3-FB64E7042F8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201561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1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A2C408-6DB7-40E8-969F-69E2CFF5035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103123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7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7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1C38A-A798-4046-AFF6-E27F8A7F305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79281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F95D50-ED28-4714-8982-EF6FE5DB227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38294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E58D06-0831-4701-87D0-F963E157C8B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658124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2" y="987429"/>
            <a:ext cx="4629151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79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951125-1265-45B5-BB4A-F61A2B9BDC2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168590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2" y="987429"/>
            <a:ext cx="4629151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2" y="2057403"/>
            <a:ext cx="2949179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0CD2ED-B91F-4456-8421-5CC8FC600EE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705993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6185"/>
            <a:ext cx="7886700" cy="1325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6684"/>
            <a:ext cx="7886700" cy="43497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618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898989"/>
                </a:solidFill>
              </a:defRPr>
            </a:lvl1pPr>
          </a:lstStyle>
          <a:p>
            <a:fld id="{998BF549-5514-4E30-BCA6-6BAC4044424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160689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0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8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15363" name="Rectangle 3" descr="班班的梦封面"/>
          <p:cNvSpPr>
            <a:spLocks noGrp="1" noChangeAspect="1" noChangeArrowheads="1"/>
          </p:cNvSpPr>
          <p:nvPr isPhoto="1"/>
        </p:nvSpPr>
        <p:spPr bwMode="auto">
          <a:xfrm>
            <a:off x="1691680" y="0"/>
            <a:ext cx="5760640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78983" y="6237312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25603" name="Rectangle 3" descr="班班的梦内文10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3999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26627" name="Rectangle 3" descr="班班的梦内文11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3999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27651" name="Rectangle 3" descr="班班的梦内文12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3999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28675" name="Rectangle 3" descr="班班的梦内文13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3999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29699" name="Rectangle 3" descr="班班的梦内文14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3999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30723" name="Rectangle 3" descr="班班的梦内文15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3999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31747" name="Rectangle 3" descr="班班的梦内文16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3999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32771" name="Rectangle 3" descr="班班的梦内文17"/>
          <p:cNvSpPr>
            <a:spLocks noGrp="1" noChangeAspect="1" noChangeArrowheads="1"/>
          </p:cNvSpPr>
          <p:nvPr isPhoto="1"/>
        </p:nvSpPr>
        <p:spPr bwMode="auto">
          <a:xfrm>
            <a:off x="2051720" y="0"/>
            <a:ext cx="5040560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594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16387" name="Rectangle 3" descr="班班的梦内文"/>
          <p:cNvSpPr>
            <a:spLocks noGrp="1" noChangeAspect="1" noChangeArrowheads="1"/>
          </p:cNvSpPr>
          <p:nvPr isPhoto="1"/>
        </p:nvSpPr>
        <p:spPr bwMode="auto">
          <a:xfrm>
            <a:off x="1907704" y="0"/>
            <a:ext cx="5256584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18435" name="Rectangle 3" descr="班班的梦内文3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3999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19459" name="Rectangle 3" descr="班班的梦内文4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3999" cy="68580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20483" name="Rectangle 3" descr="班班的梦内文5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3999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21507" name="Rectangle 3" descr="班班的梦内文6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3999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22531" name="Rectangle 3" descr="班班的梦内文7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3999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23555" name="Rectangle 3" descr="班班的梦内文8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3999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 smtClean="0"/>
          </a:p>
        </p:txBody>
      </p:sp>
      <p:sp>
        <p:nvSpPr>
          <p:cNvPr id="24579" name="Rectangle 3" descr="班班的梦内文9"/>
          <p:cNvSpPr>
            <a:spLocks noGrp="1" noChangeAspect="1" noChangeArrowheads="1"/>
          </p:cNvSpPr>
          <p:nvPr isPhoto="1"/>
        </p:nvSpPr>
        <p:spPr bwMode="auto">
          <a:xfrm>
            <a:off x="0" y="0"/>
            <a:ext cx="9143999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</TotalTime>
  <Words>368</Words>
  <Application>Microsoft Office PowerPoint</Application>
  <PresentationFormat>全屏显示(4:3)</PresentationFormat>
  <Paragraphs>28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Arial</vt:lpstr>
      <vt:lpstr>宋体</vt:lpstr>
      <vt:lpstr>Calibri Light</vt:lpstr>
      <vt:lpstr>Calibri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5</cp:revision>
  <dcterms:created xsi:type="dcterms:W3CDTF">2011-04-26T10:43:08Z</dcterms:created>
  <dcterms:modified xsi:type="dcterms:W3CDTF">2018-03-02T02:05:47Z</dcterms:modified>
</cp:coreProperties>
</file>