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25"/>
  </p:notesMasterIdLst>
  <p:sldIdLst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58" r:id="rId23"/>
    <p:sldId id="278" r:id="rId24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A30F64-8F2F-423E-9420-E6E7B605678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9B08E73-9A46-4765-AB2C-781B3E4C77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8930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08E73-9A46-4765-AB2C-781B3E4C77C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98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35A0F-03BE-48A3-87CD-670A4F8C84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597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B0D0F-E7C2-4B1E-A9C3-44AA0197AD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8574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8" y="365131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31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BD4BA-A5A9-42AD-A5A1-67DEC95224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6328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34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643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21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44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292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065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100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954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67260-2CA1-4F5F-BFD8-801AFE5D8D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96394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7391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0011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13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0" y="1709745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0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F3A73-F3B7-4DC1-A5AA-390560C410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6781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D1D8D-DEC9-4A01-A067-2F030F1EAB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9052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ABEF35-E358-4A0D-BBBC-798D877F3AE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7854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575EA-4856-4F6E-A622-F86BA423D8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001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31D4D-5CCA-4091-9220-ABCA5ABA9B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1622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4" y="987432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6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4452E-6015-4B8E-82C8-B4C3DD3311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7978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4" y="987432"/>
            <a:ext cx="4629151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6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05EEA-3386-430C-A6AA-2142037047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340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6684"/>
            <a:ext cx="78867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5CC70B70-D057-47CC-B75A-87696490EE5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69863" indent="-169863"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27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5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4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951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封面"/>
          <p:cNvSpPr>
            <a:spLocks noGrp="1" noChangeAspect="1" noChangeArrowheads="1"/>
          </p:cNvSpPr>
          <p:nvPr isPhoto="1"/>
        </p:nvSpPr>
        <p:spPr bwMode="auto">
          <a:xfrm>
            <a:off x="0" y="1"/>
            <a:ext cx="9144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8982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狮子内文9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狮子内文10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狮子内文11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狮子内文12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狮子内文13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狮子内文14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狮子内文15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狮子内文16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狮子内文17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狮子内文18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狮子内文20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 descr="狮子内文19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 descr="封底"/>
          <p:cNvSpPr>
            <a:spLocks noGrp="1" noChangeAspect="1" noChangeArrowheads="1"/>
          </p:cNvSpPr>
          <p:nvPr isPhoto="1"/>
        </p:nvSpPr>
        <p:spPr bwMode="auto">
          <a:xfrm>
            <a:off x="684214" y="-14817"/>
            <a:ext cx="7761287" cy="687281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32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狮子内文2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狮子内文3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狮子内文4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狮子内文5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狮子内文6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狮子内文7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狮子内文8"/>
          <p:cNvSpPr>
            <a:spLocks noGrp="1" noChangeAspect="1" noChangeArrowheads="1"/>
          </p:cNvSpPr>
          <p:nvPr isPhoto="1"/>
        </p:nvSpPr>
        <p:spPr bwMode="auto">
          <a:xfrm>
            <a:off x="0" y="1409701"/>
            <a:ext cx="9144000" cy="403648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513</Words>
  <Application>Microsoft Office PowerPoint</Application>
  <PresentationFormat>全屏显示(4:3)</PresentationFormat>
  <Paragraphs>39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2011-05-18T09:24:54Z</dcterms:created>
  <dcterms:modified xsi:type="dcterms:W3CDTF">2018-03-02T00:56:50Z</dcterms:modified>
</cp:coreProperties>
</file>