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2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0254BA8-7A1A-46CE-A11F-32652FB0C63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C48504A-C04F-4D5B-87F2-E44C907148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625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8504A-C04F-4D5B-87F2-E44C9071487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49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5FB786-FD17-4B79-9B2B-250A2B78B9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9942826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FD69A1-B69B-4A11-8564-399C98D573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4040775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DAF58A-7331-4860-9FFF-DACDD6AEFC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8968749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851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317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191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131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929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855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3651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201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C75D2C-FE84-4F3F-9AFE-9D3588C81D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013266"/>
      </p:ext>
    </p:extLst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355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6082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650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39625B-F3C6-48BE-8B5C-EF41DDE869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0805373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F51BC4-2BC2-41DB-86EB-6FCCE7B300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6131329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AD11F0-8C95-441D-875A-1794123202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2212926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9C0B7B-4297-4CD3-AB5F-CCBD3A2A104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6958064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FC2547-2578-4164-807A-F1E7D8328F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4924710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372663-8828-46A7-9C87-B634D8939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0304780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3DF5CB-751B-405A-94F2-CAC4275081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3295445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71D32459-8083-4060-A77E-1871EED2248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59931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57606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95736" y="4293096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0688"/>
            <a:ext cx="9144000" cy="60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2275"/>
            <a:ext cx="9144000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5450"/>
            <a:ext cx="9144000" cy="600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7038"/>
            <a:ext cx="9144000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2275"/>
            <a:ext cx="9144000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0213"/>
            <a:ext cx="9144000" cy="599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5450"/>
            <a:ext cx="9144000" cy="600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2275"/>
            <a:ext cx="9144000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2275"/>
            <a:ext cx="9144000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5450"/>
            <a:ext cx="9144000" cy="600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0"/>
            <a:ext cx="4878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2275"/>
            <a:ext cx="9144000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5450"/>
            <a:ext cx="9144000" cy="600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9100"/>
            <a:ext cx="9144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8" y="431800"/>
            <a:ext cx="9128125" cy="599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2275"/>
            <a:ext cx="9144000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0213"/>
            <a:ext cx="9144000" cy="599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5450"/>
            <a:ext cx="9144000" cy="600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0688"/>
            <a:ext cx="9144000" cy="60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423863"/>
            <a:ext cx="9150350" cy="60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58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7038"/>
            <a:ext cx="9144000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3863"/>
            <a:ext cx="9144000" cy="60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0688"/>
            <a:ext cx="9144000" cy="60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417513"/>
            <a:ext cx="9153526" cy="602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0688"/>
            <a:ext cx="9144000" cy="60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368</Words>
  <Application>Microsoft Office PowerPoint</Application>
  <PresentationFormat>全屏显示(4:3)</PresentationFormat>
  <Paragraphs>28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9</cp:revision>
  <dcterms:created xsi:type="dcterms:W3CDTF">2007-12-12T06:45:24Z</dcterms:created>
  <dcterms:modified xsi:type="dcterms:W3CDTF">2018-03-02T00:46:34Z</dcterms:modified>
</cp:coreProperties>
</file>