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6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E3F7473-905F-41AA-90F8-1132A96ADE2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A2A1364-D5AE-457E-B1D4-79D616FDDC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169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A1364-D5AE-457E-B1D4-79D616FDDC7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46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82164-BEA6-4EA6-89D2-A5B2501849B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08116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4D8F57-4ED1-4885-A5B8-71867F3AE6A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1103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89696A-29CF-4146-906B-4C919D4A72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0207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0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548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14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026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462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54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291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50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A8AB8-B62C-49DF-A0E1-A7648FF284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670683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359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533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415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718ABF-D85D-41FE-9799-1D74B6A4938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7488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88BCD4-BF8D-4F3F-8A94-2AA0F369E08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8735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851600-06F9-4938-9D43-F7A1DA5AE65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1389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E8C14E-6963-4AE0-8405-016B8BE2D37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6358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3B123E-7177-44CD-BBB7-D40F081C28D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278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2790E7-2DB9-43EE-BE99-EE155309A1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16729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FE46E7-97BD-489A-87C0-A25F12AE4BC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59128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9B53647-E15D-4EDF-B56C-F673ECA493F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93884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image00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770"/>
            <a:ext cx="9143999" cy="685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1" y="573325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 descr="C:/Documents and Settings/Administrator/桌面/袋熊日记/image009.jpgimage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75" y="-11113"/>
            <a:ext cx="870585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C:/Documents and Settings/Administrator/桌面/袋熊日记/image010.jpgimage0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71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38" y="-19050"/>
            <a:ext cx="8137525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C:/Documents and Settings/Administrator/桌面/袋熊日记/image012.jpgimage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3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C:/Documents and Settings/Administrator/桌面/袋熊日记/image013.jpgimage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38" y="0"/>
            <a:ext cx="91233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 descr="C:/Documents and Settings/Administrator/桌面/袋熊日记/image014.jpgimage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513" y="0"/>
            <a:ext cx="8562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C:/Documents and Settings/Administrator/桌面/袋熊日记/image015.jpgimage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3" y="0"/>
            <a:ext cx="8867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C:/Documents and Settings/Administrator/桌面/袋熊日记/image016.jpgimage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113" y="0"/>
            <a:ext cx="8359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C:/Documents and Settings/Administrator/桌面/袋熊日记/image017.jpgimage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13" y="0"/>
            <a:ext cx="8969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8858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C:/Documents and Settings/Administrator/桌面/袋熊日记/image001.jpgimage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8" y="0"/>
            <a:ext cx="9026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 descr="C:/Documents and Settings/Administrator/桌面/袋熊日记/image019.jpgimage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038" y="0"/>
            <a:ext cx="92360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C:/Documents and Settings/Administrator/桌面/袋熊日记/image020.jpgimage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425" y="0"/>
            <a:ext cx="8947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C:/Documents and Settings/Administrator/桌面/袋熊日记/image021.jpgimage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662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C:/Documents and Settings/Administrator/桌面/袋熊日记/image022.jpgimage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28575"/>
            <a:ext cx="9166226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 descr="C:/Documents and Settings/Administrator/桌面/袋熊日记/image023.jpgimage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325" y="0"/>
            <a:ext cx="8261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C:/Documents and Settings/Administrator/桌面/袋熊日记/image025.jpgimage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C:/Documents and Settings/Administrator/桌面/袋熊日记/image026.jpgimage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71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C:/Documents and Settings/Administrator/桌面/袋熊日记/image027.jpgimage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88" y="0"/>
            <a:ext cx="86820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4036" name="Picture 4" descr="C:/Documents and Settings/Administrator/桌面/袋熊日记/image028.jpgimage028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C:/Documents and Settings/Administrator/桌面/袋熊日记/image002.jpgimage0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12700"/>
            <a:ext cx="91186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15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C:/Documents and Settings/Administrator/桌面/袋熊日记/image003.jpgimage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8881" y="479715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 descr="C:/Documents and Settings/Administrator/桌面/袋熊日记/image004.jpgimage0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9213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C:/Documents and Settings/Administrator/桌面/袋熊日记/image005.jpgimage0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8" y="0"/>
            <a:ext cx="9039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C:/Documents and Settings/Administrator/桌面/袋熊日记/image007.jpgimage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" y="0"/>
            <a:ext cx="8997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C:/Documents and Settings/Administrator/桌面/袋熊日记/image008.jpgimage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662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157255226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2010-12-22T21:08:26Z</dcterms:created>
  <dcterms:modified xsi:type="dcterms:W3CDTF">2018-03-02T00:33:26Z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