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321A3A3-3026-429C-9415-0CF4C9035D0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C97D927-DBCB-4E1B-832F-DF967B7705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056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7D927-DBCB-4E1B-832F-DF967B77058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88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1CB23F-6BA6-4C21-BEDC-50D2F68628C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4625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E85DA-BF30-4B4F-8200-06DB46C2D0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9222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6A0A7E-E2F4-4F8C-BE2B-75DC8BA2F64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73865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56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4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64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96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44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029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184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36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BBE279-E76F-4C4C-9B75-5D2E7231BB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4224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90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78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7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D4C2B6-802E-4E06-A6FD-86DD859C578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8625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5EFE2-8B04-43A9-A27A-30B3135432D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9991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7CE5CB-E6E3-454C-8779-521D0B4E82F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66149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C4D26E-9998-4E26-8D50-E7AD931AF95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730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5EFB5-98C5-4294-8219-472E434D4D9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8089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65546-9D9D-4907-9E15-9BDC682058F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6508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3802E8-9429-4B9B-BF01-C94B06B642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693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3882D37-729B-4218-84EA-87D8CCA74A1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766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0" y="0"/>
            <a:ext cx="91400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562255" y="6093296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26988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-25400"/>
            <a:ext cx="8789987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-25400"/>
            <a:ext cx="878998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8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988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50" y="-25400"/>
            <a:ext cx="8788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-25400"/>
            <a:ext cx="8788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-25400"/>
            <a:ext cx="8788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0"/>
            <a:ext cx="8789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3" y="26988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 descr="img0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0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0"/>
            <a:ext cx="8789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img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0"/>
            <a:ext cx="878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26988"/>
            <a:ext cx="8789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6988"/>
            <a:ext cx="8789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157255220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2010-12-08T22:12:47Z</dcterms:created>
  <dcterms:modified xsi:type="dcterms:W3CDTF">2018-03-02T01:55:13Z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