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2FF7C7A-0E97-4D0E-86EA-1B559D572E2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B7439A9-5E32-4900-8D5C-283CE5141E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91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7439A9-5E32-4900-8D5C-283CE5141E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68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9DACF-B4C7-4574-AEDC-CCDF2603E6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605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56E09-5A2E-460F-B0B3-D0709E1337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7339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365131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31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F1A5E-AB92-44C3-B7E3-415D9257A3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06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40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91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896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838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48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387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74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951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6AE8E-6A69-4C76-9E9F-7D66B12363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4037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89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37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97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0" y="1709745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0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03A2D-7FC8-4DF8-85FC-33F6E504CE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9261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E16457-0F40-4FB8-A369-1676E8FF5A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59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3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83BB2F-ED1B-444A-9A36-5D010DB253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647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4EF30-B1A0-4AD6-AC8F-DE1D9CFBEA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0067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ACECD-B190-450F-8D78-DE4FFB1929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747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4" y="987432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BB2D6-DC11-46B5-B864-0D31C6EB80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716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4" y="987432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6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521687-B8DF-4642-933A-7D227D46D1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512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D6BAEF98-D67F-419A-AEED-AACF12F7224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69863" indent="-169863" algn="l" defTabSz="684213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27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85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1463" indent="-169863" algn="l" defTabSz="684213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9333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7" name="Rectangle 3" descr="会说话的蛋内文"/>
          <p:cNvSpPr>
            <a:spLocks noGrp="1" noChangeAspect="1" noChangeArrowheads="1"/>
          </p:cNvSpPr>
          <p:nvPr isPhoto="1"/>
        </p:nvSpPr>
        <p:spPr bwMode="auto">
          <a:xfrm>
            <a:off x="1475656" y="0"/>
            <a:ext cx="6336704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2973" y="6165304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5603" name="Rectangle 3" descr="会说话的蛋内文10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6627" name="Rectangle 3" descr="会说话的蛋内文11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7651" name="Rectangle 3" descr="会说话的蛋内文12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5" name="Rectangle 3" descr="会说话的蛋内文13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9699" name="Rectangle 3" descr="会说话的蛋内文14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0723" name="Rectangle 3" descr="会说话的蛋内文15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1747" name="Rectangle 3" descr="会说话的蛋内文16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2771" name="Rectangle 3" descr="会说话的蛋内文17"/>
          <p:cNvSpPr>
            <a:spLocks noGrp="1" noChangeAspect="1" noChangeArrowheads="1"/>
          </p:cNvSpPr>
          <p:nvPr isPhoto="1"/>
        </p:nvSpPr>
        <p:spPr bwMode="auto">
          <a:xfrm>
            <a:off x="1907704" y="0"/>
            <a:ext cx="5328592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58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 descr="会说话的蛋内文2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8435" name="Rectangle 3" descr="会说话的蛋内文3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8024" y="386104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 descr="会说话的蛋内文4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3" name="Rectangle 3" descr="会说话的蛋内文5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1507" name="Rectangle 3" descr="会说话的蛋内文6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2531" name="Rectangle 3" descr="会说话的蛋内文7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3555" name="Rectangle 3" descr="会说话的蛋内文8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4579" name="Rectangle 3" descr="会说话的蛋内文9"/>
          <p:cNvSpPr>
            <a:spLocks noGrp="1" noChangeAspect="1" noChangeArrowheads="1"/>
          </p:cNvSpPr>
          <p:nvPr isPhoto="1"/>
        </p:nvSpPr>
        <p:spPr bwMode="auto">
          <a:xfrm>
            <a:off x="0" y="381000"/>
            <a:ext cx="9144000" cy="6096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2012-12-28T07:24:48Z</dcterms:created>
  <dcterms:modified xsi:type="dcterms:W3CDTF">2018-03-02T01:39:20Z</dcterms:modified>
</cp:coreProperties>
</file>