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41905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48380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725714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96761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209523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451427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1693332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1935236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38DA39F-3191-4A79-9FB0-F80D0B9D3DF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6D5651A-8B56-4C85-9CAB-E0711440AC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04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41905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83809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725714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67618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209523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451427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93332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935236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5651A-8B56-4C85-9CAB-E0711440AC1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873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210" y="1122142"/>
            <a:ext cx="6857580" cy="2387911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210" y="3602445"/>
            <a:ext cx="6857580" cy="1655495"/>
          </a:xfrm>
        </p:spPr>
        <p:txBody>
          <a:bodyPr/>
          <a:lstStyle>
            <a:lvl1pPr marL="0" indent="0" algn="ctr">
              <a:buNone/>
              <a:defRPr sz="1300"/>
            </a:lvl1pPr>
            <a:lvl2pPr marL="241905" indent="0" algn="ctr">
              <a:buNone/>
              <a:defRPr sz="1100"/>
            </a:lvl2pPr>
            <a:lvl3pPr marL="483809" indent="0" algn="ctr">
              <a:buNone/>
              <a:defRPr sz="1000"/>
            </a:lvl3pPr>
            <a:lvl4pPr marL="725714" indent="0" algn="ctr">
              <a:buNone/>
              <a:defRPr sz="800"/>
            </a:lvl4pPr>
            <a:lvl5pPr marL="967618" indent="0" algn="ctr">
              <a:buNone/>
              <a:defRPr sz="800"/>
            </a:lvl5pPr>
            <a:lvl6pPr marL="1209523" indent="0" algn="ctr">
              <a:buNone/>
              <a:defRPr sz="800"/>
            </a:lvl6pPr>
            <a:lvl7pPr marL="1451427" indent="0" algn="ctr">
              <a:buNone/>
              <a:defRPr sz="800"/>
            </a:lvl7pPr>
            <a:lvl8pPr marL="1693332" indent="0" algn="ctr">
              <a:buNone/>
              <a:defRPr sz="800"/>
            </a:lvl8pPr>
            <a:lvl9pPr marL="1935236" indent="0" algn="ctr">
              <a:buNone/>
              <a:defRPr sz="8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EFE5C0-3CE6-480E-A536-E101F6692E1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0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10F3FE-3B3A-4B11-8A89-5D9CD90A9A8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30528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946" y="274656"/>
            <a:ext cx="2057106" cy="58517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948" y="274656"/>
            <a:ext cx="6092360" cy="585176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B85AE8-C169-4EDF-A46F-34CA5D9188A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4451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52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29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32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960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68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991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092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9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04B0F-6610-4B4D-9E16-794129B5834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9626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38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532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1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104" y="1710090"/>
            <a:ext cx="7886553" cy="28523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104" y="4589358"/>
            <a:ext cx="7886553" cy="1500109"/>
          </a:xfrm>
        </p:spPr>
        <p:txBody>
          <a:bodyPr/>
          <a:lstStyle>
            <a:lvl1pPr marL="0" indent="0">
              <a:buNone/>
              <a:defRPr sz="1300"/>
            </a:lvl1pPr>
            <a:lvl2pPr marL="241905" indent="0">
              <a:buNone/>
              <a:defRPr sz="1100"/>
            </a:lvl2pPr>
            <a:lvl3pPr marL="483809" indent="0">
              <a:buNone/>
              <a:defRPr sz="1000"/>
            </a:lvl3pPr>
            <a:lvl4pPr marL="725714" indent="0">
              <a:buNone/>
              <a:defRPr sz="800"/>
            </a:lvl4pPr>
            <a:lvl5pPr marL="967618" indent="0">
              <a:buNone/>
              <a:defRPr sz="800"/>
            </a:lvl5pPr>
            <a:lvl6pPr marL="1209523" indent="0">
              <a:buNone/>
              <a:defRPr sz="800"/>
            </a:lvl6pPr>
            <a:lvl7pPr marL="1451427" indent="0">
              <a:buNone/>
              <a:defRPr sz="800"/>
            </a:lvl7pPr>
            <a:lvl8pPr marL="1693332" indent="0">
              <a:buNone/>
              <a:defRPr sz="800"/>
            </a:lvl8pPr>
            <a:lvl9pPr marL="1935236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54A620-2544-41A7-BFB3-5C7F4D923C4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23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948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2319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E7A3A8-EC35-4EFA-9E60-8391C7215E7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457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365369"/>
            <a:ext cx="7886553" cy="13254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83" y="1681533"/>
            <a:ext cx="3868099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83" y="2504661"/>
            <a:ext cx="3868099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19" y="1681533"/>
            <a:ext cx="3887418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19" y="2504661"/>
            <a:ext cx="3887418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2F1282-8746-44E9-B0DC-0F528B16161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1325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CC913-EDA7-4930-B378-C76DAEACA73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7823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FCCB03-5A71-45F7-8E84-3847B0FFFA3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9314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C9E889-E3C4-41ED-95AF-FE8411EECE4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3313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 marL="0" indent="0">
              <a:buNone/>
              <a:defRPr sz="1700"/>
            </a:lvl1pPr>
            <a:lvl2pPr marL="241905" indent="0">
              <a:buNone/>
              <a:defRPr sz="1500"/>
            </a:lvl2pPr>
            <a:lvl3pPr marL="483809" indent="0">
              <a:buNone/>
              <a:defRPr sz="1300"/>
            </a:lvl3pPr>
            <a:lvl4pPr marL="725714" indent="0">
              <a:buNone/>
              <a:defRPr sz="1100"/>
            </a:lvl4pPr>
            <a:lvl5pPr marL="967618" indent="0">
              <a:buNone/>
              <a:defRPr sz="1100"/>
            </a:lvl5pPr>
            <a:lvl6pPr marL="1209523" indent="0">
              <a:buNone/>
              <a:defRPr sz="1100"/>
            </a:lvl6pPr>
            <a:lvl7pPr marL="1451427" indent="0">
              <a:buNone/>
              <a:defRPr sz="1100"/>
            </a:lvl7pPr>
            <a:lvl8pPr marL="1693332" indent="0">
              <a:buNone/>
              <a:defRPr sz="1100"/>
            </a:lvl8pPr>
            <a:lvl9pPr marL="1935236" indent="0">
              <a:buNone/>
              <a:defRPr sz="1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866CA4-7D62-487B-8537-E710A998853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750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48" y="274656"/>
            <a:ext cx="8230104" cy="1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48" y="1600060"/>
            <a:ext cx="8230104" cy="452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4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defTabSz="914702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878" y="6244854"/>
            <a:ext cx="28962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ctr" defTabSz="914702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0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r" defTabSz="914702" eaLnBrk="1" hangingPunct="1">
              <a:defRPr sz="1400"/>
            </a:lvl1pPr>
          </a:lstStyle>
          <a:p>
            <a:fld id="{9080EFFA-1283-46C8-A307-E44928AD527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702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41905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483809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725714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967618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698" indent="-342698" algn="l" defTabSz="914702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12" indent="-285582" algn="l" defTabSz="914702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67" indent="-228465" algn="l" defTabSz="914702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465" algn="l" defTabSz="914702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9" indent="-228465" algn="l" defTabSz="914702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30475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72379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14284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6188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41905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83809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5714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67618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09523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51427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693332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35236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5698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K:/论坛/论坛待整理资料/整理任务/整理中/快乐鸟的许诺/图片1.jpg图片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1680"/>
            <a:ext cx="5472607" cy="685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9712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0" y="471199"/>
            <a:ext cx="9117960" cy="592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K:/论坛/论坛待整理资料/整理任务/整理中/快乐鸟的许诺/图片11.jpg图片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" y="500596"/>
            <a:ext cx="9133920" cy="586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K:/论坛/论坛待整理资料/整理任务/整理中/快乐鸟的许诺/图片12.jpg图片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0" y="411564"/>
            <a:ext cx="9140640" cy="603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K:/论坛/论坛待整理资料/整理任务/整理中/快乐鸟的许诺/图片13.jpg图片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0" y="448521"/>
            <a:ext cx="9140640" cy="588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:/论坛/论坛待整理资料/整理任务/整理中/快乐鸟的许诺/图片14.jpg图片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" y="456920"/>
            <a:ext cx="9133920" cy="590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" y="456080"/>
            <a:ext cx="9138960" cy="594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K:/论坛/论坛待整理资料/整理任务/整理中/快乐鸟的许诺/图片16.jpg图片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0" y="431722"/>
            <a:ext cx="9137280" cy="599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K:/论坛/论坛待整理资料/整理任务/整理中/快乐鸟的许诺/图片17.jpg图片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3709" y="41996"/>
            <a:ext cx="5238943" cy="67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1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:/论坛/论坛待整理资料/整理任务/整理中/快乐鸟的许诺/图片2.jpg图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" y="469519"/>
            <a:ext cx="9130560" cy="591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:/论坛/论坛待整理资料/整理任务/整理中/快乐鸟的许诺/图片3.jpg图片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0" y="471199"/>
            <a:ext cx="9136440" cy="5915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:/论坛/论坛待整理资料/整理任务/整理中/快乐鸟的许诺/图片4.jpg图片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" y="477079"/>
            <a:ext cx="9130560" cy="5904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" y="443481"/>
            <a:ext cx="9130560" cy="596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/论坛/论坛待整理资料/整理任务/整理中/快乐鸟的许诺/图片6.jpg图片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" y="440122"/>
            <a:ext cx="9133920" cy="597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/论坛/论坛待整理资料/整理任务/整理中/快乐鸟的许诺/图片7.jpg图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7" y="0"/>
            <a:ext cx="5258262" cy="682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63888" y="34520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2530" name="Picture 2" descr="K:/论坛/论坛待整理资料/整理任务/整理中/快乐鸟的许诺/图片8.jpg图片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946" y="39477"/>
            <a:ext cx="5255742" cy="6825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K:/论坛/论坛待整理资料/整理任务/整理中/快乐鸟的许诺/图片9.jpg图片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6920"/>
            <a:ext cx="9144000" cy="586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cp:lastPrinted>1899-12-30T00:00:00Z</cp:lastPrinted>
  <dcterms:created xsi:type="dcterms:W3CDTF">2008-03-18T12:49:04Z</dcterms:created>
  <dcterms:modified xsi:type="dcterms:W3CDTF">2018-03-02T01:28:05Z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