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21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8173DC4-0591-4676-8C75-57F007251016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0A645A3-57DD-4DD9-8EA9-29CDE3FCADF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344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645A3-57DD-4DD9-8EA9-29CDE3FCADF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04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A8C34-29D1-4F41-A0E9-1884A4E67695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E29430-A7B0-4085-8E6C-CDF0C28D1B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44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D567F-7738-4D85-9297-8175A2060E06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F21702-0E70-43EA-A98D-CCC1AC5C216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225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C800F-CA77-4B51-BDB6-833FA03B5288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39C72C-1FC9-4196-B1E8-8D68D8D97B3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907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471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6857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9560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6251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589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9781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6188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342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82889-58EF-4B95-A131-DD2807D81CE2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CCDEB5-062F-4A78-A72C-9D905034DB1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0923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2132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9689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902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6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9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2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31A5E-B9FD-4730-89D1-AEFBBED15837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65BEF6-78E3-4815-A363-C55EE767A39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733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B3A86-56B1-4C7E-8806-420F7F3C1F04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C72969-9966-4EED-9667-AA4F5302D7F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95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7" indent="0">
              <a:buNone/>
              <a:defRPr sz="2000" b="1"/>
            </a:lvl2pPr>
            <a:lvl3pPr marL="914332" indent="0">
              <a:buNone/>
              <a:defRPr sz="18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7" indent="0">
              <a:buNone/>
              <a:defRPr sz="2000" b="1"/>
            </a:lvl2pPr>
            <a:lvl3pPr marL="914332" indent="0">
              <a:buNone/>
              <a:defRPr sz="18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85F59-BD3B-4108-BC90-F4A785E31589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FC6147-9A9F-4D77-A598-E739E8CD1CC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291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F1202-755D-44D2-9A82-EB99CA526D1B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AC4B07-B2F4-40AC-8E41-25301F2700D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04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6E08B-9FC5-4338-B88E-14AE5313D74B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DFBFFC-241B-4DF3-93EF-88FD15F24C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347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4" y="27306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67" indent="0">
              <a:buNone/>
              <a:defRPr sz="1200"/>
            </a:lvl2pPr>
            <a:lvl3pPr marL="914332" indent="0">
              <a:buNone/>
              <a:defRPr sz="1000"/>
            </a:lvl3pPr>
            <a:lvl4pPr marL="1371498" indent="0">
              <a:buNone/>
              <a:defRPr sz="900"/>
            </a:lvl4pPr>
            <a:lvl5pPr marL="1828664" indent="0">
              <a:buNone/>
              <a:defRPr sz="900"/>
            </a:lvl5pPr>
            <a:lvl6pPr marL="2285830" indent="0">
              <a:buNone/>
              <a:defRPr sz="900"/>
            </a:lvl6pPr>
            <a:lvl7pPr marL="2742994" indent="0">
              <a:buNone/>
              <a:defRPr sz="900"/>
            </a:lvl7pPr>
            <a:lvl8pPr marL="3200160" indent="0">
              <a:buNone/>
              <a:defRPr sz="900"/>
            </a:lvl8pPr>
            <a:lvl9pPr marL="3657327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8A455-1A38-4CED-98D3-08A10C2791E4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D74019-0D9B-46F7-872D-257224E34DF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686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67" indent="0">
              <a:buNone/>
              <a:defRPr sz="2800"/>
            </a:lvl2pPr>
            <a:lvl3pPr marL="914332" indent="0">
              <a:buNone/>
              <a:defRPr sz="2400"/>
            </a:lvl3pPr>
            <a:lvl4pPr marL="1371498" indent="0">
              <a:buNone/>
              <a:defRPr sz="2000"/>
            </a:lvl4pPr>
            <a:lvl5pPr marL="1828664" indent="0">
              <a:buNone/>
              <a:defRPr sz="2000"/>
            </a:lvl5pPr>
            <a:lvl6pPr marL="2285830" indent="0">
              <a:buNone/>
              <a:defRPr sz="2000"/>
            </a:lvl6pPr>
            <a:lvl7pPr marL="2742994" indent="0">
              <a:buNone/>
              <a:defRPr sz="2000"/>
            </a:lvl7pPr>
            <a:lvl8pPr marL="3200160" indent="0">
              <a:buNone/>
              <a:defRPr sz="2000"/>
            </a:lvl8pPr>
            <a:lvl9pPr marL="3657327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7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67" indent="0">
              <a:buNone/>
              <a:defRPr sz="1200"/>
            </a:lvl2pPr>
            <a:lvl3pPr marL="914332" indent="0">
              <a:buNone/>
              <a:defRPr sz="1000"/>
            </a:lvl3pPr>
            <a:lvl4pPr marL="1371498" indent="0">
              <a:buNone/>
              <a:defRPr sz="900"/>
            </a:lvl4pPr>
            <a:lvl5pPr marL="1828664" indent="0">
              <a:buNone/>
              <a:defRPr sz="900"/>
            </a:lvl5pPr>
            <a:lvl6pPr marL="2285830" indent="0">
              <a:buNone/>
              <a:defRPr sz="900"/>
            </a:lvl6pPr>
            <a:lvl7pPr marL="2742994" indent="0">
              <a:buNone/>
              <a:defRPr sz="900"/>
            </a:lvl7pPr>
            <a:lvl8pPr marL="3200160" indent="0">
              <a:buNone/>
              <a:defRPr sz="900"/>
            </a:lvl8pPr>
            <a:lvl9pPr marL="3657327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8A802-E013-487F-A0EC-C903FA56465C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BB3BD-C9CF-49F6-9B11-FF9A0B102A5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581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67BABDB-A9F0-494F-A7D6-994A743C2F5B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8FC03EE0-6932-40A7-840D-2160FF437BA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16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33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49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66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39725" indent="-3397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225" indent="-2254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9143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25539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都是放屁惹得祸封面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7200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50991" y="5877272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 descr="都是放屁惹得祸内文10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 descr="都是放屁惹得祸内文11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 descr="都是放屁惹得祸内文12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 descr="都是放屁惹得祸内文13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 descr="都是放屁惹得祸内文14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 descr="都是放屁惹得祸内文15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 descr="都是放屁惹得祸内文16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 descr="都是放屁惹得祸内文17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148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 descr="都是放屁惹得祸内文2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 descr="都是放屁惹得祸内文3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7784" y="3861048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pic>
        <p:nvPicPr>
          <p:cNvPr id="19458" name="图片 1" descr="都是放屁惹得祸内文4.jpg"/>
          <p:cNvPicPr>
            <a:picLocks noGrp="1" noChangeAspect="1"/>
          </p:cNvPicPr>
          <p:nvPr isPhoto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 descr="都是放屁惹得祸内文5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 descr="都是放屁惹得祸内文6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 descr="都是放屁惹得祸内文7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都是放屁惹得祸内文8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 descr="都是放屁惹得祸内文9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513</Words>
  <Application>Microsoft Office PowerPoint</Application>
  <PresentationFormat>全屏显示(4:3)</PresentationFormat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dcterms:created xsi:type="dcterms:W3CDTF">2012-09-10T07:50:51Z</dcterms:created>
  <dcterms:modified xsi:type="dcterms:W3CDTF">2018-03-01T09:17:08Z</dcterms:modified>
</cp:coreProperties>
</file>