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6"/>
  </p:notesMasterIdLst>
  <p:sldIdLst>
    <p:sldId id="257" r:id="rId3"/>
    <p:sldId id="256" r:id="rId4"/>
    <p:sldId id="258" r:id="rId5"/>
    <p:sldId id="260" r:id="rId6"/>
    <p:sldId id="259" r:id="rId7"/>
    <p:sldId id="262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4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11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E9B6A39-FEA5-4D8B-80F4-D7F27429E299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42E432F-A279-4769-A642-CC4E1660DF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4737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E432F-A279-4769-A642-CC4E1660DF5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243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BACC6D-BC3B-4EE7-8C4B-89CA7629BA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5030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68807D-FD4A-46A1-8238-E814D796E83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6670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B75B4C-89E1-4DF0-AAF0-306A3D96680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87348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503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7685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944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574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4959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7891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63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974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446F9B-8F33-4AD7-BE68-B64B6C954D0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27847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0186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1913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357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8D3854-4299-467D-A716-DB6ED2DD04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1347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58CEBA-093A-4B05-B26F-B8BD5B6D2C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3451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C9F7E9-480A-4533-91AF-8292F3BE6D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9481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5672DF-F6C3-469B-B0E3-301F32EE9F7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457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9A9C22-837D-4BF7-9AD9-AD11C7E06BB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9933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B514FB-D98D-4105-97D2-8E665503594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1179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32F573-F040-4CA1-960D-B971E8FEB6B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8256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C2E5F806-0EE6-4036-B20E-0B0CFB9B18E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1909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大野狼护封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5727700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282180" y="5445224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P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P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P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P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P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P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P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 descr="P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P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P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大野狼封面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0063" y="0"/>
            <a:ext cx="5603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P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后环衬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大野狼护封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7513" y="0"/>
            <a:ext cx="57689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887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前环衬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版权书名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P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60232" y="330835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0482" name="Picture 4" descr="P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P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P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P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528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513</Words>
  <Application>Microsoft Office PowerPoint</Application>
  <PresentationFormat>全屏显示(4:3)</PresentationFormat>
  <Paragraphs>39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dcterms:created xsi:type="dcterms:W3CDTF">2010-03-08T05:06:07Z</dcterms:created>
  <dcterms:modified xsi:type="dcterms:W3CDTF">2018-03-01T09:06:48Z</dcterms:modified>
</cp:coreProperties>
</file>