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8"/>
  </p:notesMasterIdLst>
  <p:sldIdLst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59" r:id="rId16"/>
    <p:sldId id="271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20BA24C-ED8C-49C8-A42D-E899B971CCE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C4F3547-8AD5-488F-A4F4-52905FD9BB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705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F3547-8AD5-488F-A4F4-52905FD9BBC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61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DBC1AA-4444-45F5-BAFF-0985360AEDD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9822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5DDA07-87E5-4FF4-9530-7E4A69A1629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4853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CD46F1-0061-43F9-A955-5896A979EAE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7726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64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453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05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787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964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432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4029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078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B0E51F-11FF-4D86-B22C-C3872F569C8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64345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1585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2296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385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09545C-07DF-4E6E-98C5-119D247DE03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184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BB7F27-09D6-4D77-BAE6-9890A1445B8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0482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616995-79EB-4465-900B-9A69EEBE31F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5868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E4D47E-8B14-45A9-9CB9-A9C2E5B0538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3959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E27656-5AC4-4151-82E7-1A0A975B3C0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05461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FF619-A50A-46FF-A984-9389C84A99F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41974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B9B18E-3725-4FC4-B297-2B7D75AE0AF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00233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1BD2E3D-6B2C-4026-A8A7-192823C23E9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0981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P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1656" y="5949280"/>
            <a:ext cx="5320687" cy="4985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G:/d盘论坛资料/最近必须上传/三个笨学生/P09.jpgP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368300"/>
            <a:ext cx="9115425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384175"/>
            <a:ext cx="9113838" cy="611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G:/d盘论坛资料/最近必须上传/三个笨学生/P11.jpgP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347663"/>
            <a:ext cx="9150350" cy="616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G:/d盘论坛资料/最近必须上传/三个笨学生/P12.jpgP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422275"/>
            <a:ext cx="9115425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G:/d盘论坛资料/最近必须上传/三个笨学生/P13.jpgP13">
            <a:hlinkClick r:id="rId2" tooltip="绘本在线论坛 www.ppsbook.com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406400"/>
            <a:ext cx="9115425" cy="604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038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P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317500"/>
            <a:ext cx="9115425" cy="622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G:/d盘论坛资料/最近必须上传/三个笨学生/P02.jpgP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339725"/>
            <a:ext cx="9115425" cy="617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20072" y="386104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G:/d盘论坛资料/最近必须上传/三个笨学生/P03.jpgP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349250"/>
            <a:ext cx="9115425" cy="615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403225"/>
            <a:ext cx="9115425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G:/d盘论坛资料/最近必须上传/三个笨学生/P05.jpgP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385763"/>
            <a:ext cx="9115425" cy="608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G:/d盘论坛资料/最近必须上传/三个笨学生/P06.jpgP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387350"/>
            <a:ext cx="9115425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G:/d盘论坛资料/最近必须上传/三个笨学生/P07.jpgP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4638"/>
            <a:ext cx="9144000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G:/d盘论坛资料/最近必须上传/三个笨学生/P08.jpgP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387350"/>
            <a:ext cx="9150350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157255211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cp:lastPrinted>1899-12-30T00:00:00Z</cp:lastPrinted>
  <dcterms:created xsi:type="dcterms:W3CDTF">2010-12-18T12:05:30Z</dcterms:created>
  <dcterms:modified xsi:type="dcterms:W3CDTF">2018-03-01T08:57:57Z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