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5"/>
  </p:notesMasterIdLst>
  <p:sldIdLst>
    <p:sldId id="256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4A06DE-F8C0-41BC-B52D-ED85ED9BF86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388C375-93FF-4BC0-B071-84BB1F5BA6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594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8C375-93FF-4BC0-B071-84BB1F5BA65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7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EDF2B-B714-4AFA-AD90-DBF9B2FC55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079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D09D9-C553-4F3C-B82D-5B8B79CC1B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043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1B0E8-E0EE-4DD4-8453-ADBA987217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1585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53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63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71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83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369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219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73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761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6AD96-3EF2-4E6B-AB31-C298A88857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3589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48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300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55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FB7B2-A79B-4F7A-91AD-42DF2EEBB9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723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F5713-CBD4-4625-A826-E0890E8297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247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ABD8E-4E22-4084-84B3-6D26F3E11F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246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72381-5C8B-4285-BE81-CFF9ACE835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0540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4F441-9BA4-4C30-AF84-9905F13100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646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833F7-6620-4B23-AFBD-C003622CBB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263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C29C3-BCC9-41D8-BB49-2D754D2C19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4791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B167E8C-0A01-4667-AA1A-D40CDCEECAF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9921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七只瞎老鼠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40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47660" y="5767055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chemeClr val="accent1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chemeClr val="accent1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15+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17+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9564"/>
            <a:ext cx="9144000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9+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8289"/>
            <a:ext cx="9144000" cy="632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21+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2589"/>
            <a:ext cx="91440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3+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385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5+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3689"/>
            <a:ext cx="9144000" cy="627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7+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4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9+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9725"/>
            <a:ext cx="914400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1+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8764"/>
            <a:ext cx="9144000" cy="63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33+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6075"/>
            <a:ext cx="91440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书名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8575"/>
            <a:ext cx="6912768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35+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9714"/>
            <a:ext cx="9144000" cy="637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3854" y="14289"/>
            <a:ext cx="4636294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73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+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7664"/>
            <a:ext cx="9144000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3+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4489"/>
            <a:ext cx="9144000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27089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5+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7339"/>
            <a:ext cx="9144000" cy="628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7+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0525"/>
            <a:ext cx="9144000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9+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5289"/>
            <a:ext cx="91440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1+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6714"/>
            <a:ext cx="91440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3+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2589"/>
            <a:ext cx="91440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513</Words>
  <Application>Microsoft Office PowerPoint</Application>
  <PresentationFormat>全屏显示(4:3)</PresentationFormat>
  <Paragraphs>39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dcterms:created xsi:type="dcterms:W3CDTF">2008-07-16T03:26:51Z</dcterms:created>
  <dcterms:modified xsi:type="dcterms:W3CDTF">2018-03-01T08:49:20Z</dcterms:modified>
</cp:coreProperties>
</file>