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7" r:id="rId2"/>
  </p:sldMasterIdLst>
  <p:notesMasterIdLst>
    <p:notesMasterId r:id="rId22"/>
  </p:notesMasterIdLst>
  <p:sldIdLst>
    <p:sldId id="256" r:id="rId3"/>
    <p:sldId id="273" r:id="rId4"/>
    <p:sldId id="274" r:id="rId5"/>
    <p:sldId id="260" r:id="rId6"/>
    <p:sldId id="272" r:id="rId7"/>
    <p:sldId id="271" r:id="rId8"/>
    <p:sldId id="270" r:id="rId9"/>
    <p:sldId id="269" r:id="rId10"/>
    <p:sldId id="268" r:id="rId11"/>
    <p:sldId id="267" r:id="rId12"/>
    <p:sldId id="266" r:id="rId13"/>
    <p:sldId id="265" r:id="rId14"/>
    <p:sldId id="264" r:id="rId15"/>
    <p:sldId id="263" r:id="rId16"/>
    <p:sldId id="262" r:id="rId17"/>
    <p:sldId id="261" r:id="rId18"/>
    <p:sldId id="259" r:id="rId19"/>
    <p:sldId id="257" r:id="rId20"/>
    <p:sldId id="275" r:id="rId21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90" d="100"/>
          <a:sy n="90" d="100"/>
        </p:scale>
        <p:origin x="-594" y="-4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BFEA42A-227D-4252-B58A-2F2E494785AC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1FDDE0B-BACA-4830-8D38-CDAA00E9114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059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FDDE0B-BACA-4830-8D38-CDAA00E9114F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9654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CC0F8-62B7-49AD-8B36-846BB221E340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F4F163-7844-4556-9242-05B17202ACD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302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C326AB-AB26-42B5-B1CA-345030438F3B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75464E-17EB-4E57-B3EA-76D61090828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6153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CBB1EB-AF41-4FFF-A6EB-77A8F1092E87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7EC666-2688-47E8-8E3A-75EE8ECAC40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2095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88709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6301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8023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23734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9000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6973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8596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9526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7D64B5-5186-47CE-8447-908074A27C79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90BF5C-7C6A-4020-A9EA-5C256FB1896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694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1520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66550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994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8FB05A-48B0-4ED9-A613-6C7D0D49F132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6E3F4A-40CA-422C-AB7B-7671BCB2CE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000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A0BE44-EA5F-4F8C-878C-53C26500D416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955625-3377-4E1E-8B6A-08C7A62704F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126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3CF574-ACA5-43E3-A55F-FA3C6218E37C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978E9B-BFA6-46B6-9135-ACFFAEF90D1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369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0F3F46-F11F-4C60-BA5A-95F9FC701F2D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1CFF7F-972B-421C-9E73-AEA0358C3EF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7143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10029-DDAA-40A5-8875-8EF04D313160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87670F-6C50-4CD5-A582-39BC2F4CC51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0166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7196D-36A9-411E-896E-69129137E558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2437C8-BDC5-4565-8BA3-09405C18F67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33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750EA-0358-4F89-A935-DD68E519964E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DED764-5122-4B91-AE6D-964D8FECDF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864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4847542-D9A8-4F41-99A2-32DD1E7D324E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57EE361B-7330-4C97-BFCF-ED04CD9D32B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954717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7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6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5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\\Yss-n\绘本组共享\！绘本资料\！作者系列\李欧·李奥尼作品\Tico and the golden wings蒂科与金翅膀\蒂科与金翅膀图\蒂科与金翅膀封面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6927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4427983" y="6021288"/>
            <a:ext cx="4354077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组合 6"/>
          <p:cNvGrpSpPr>
            <a:grpSpLocks/>
          </p:cNvGrpSpPr>
          <p:nvPr/>
        </p:nvGrpSpPr>
        <p:grpSpPr bwMode="auto">
          <a:xfrm>
            <a:off x="36513" y="617538"/>
            <a:ext cx="9070975" cy="5622925"/>
            <a:chOff x="71438" y="428604"/>
            <a:chExt cx="9072563" cy="5622814"/>
          </a:xfrm>
        </p:grpSpPr>
        <p:pic>
          <p:nvPicPr>
            <p:cNvPr id="24579" name="Picture 5" descr="\\Yss-n\绘本组共享\！绘本资料\！作者系列\李欧·李奥尼作品\Tico and the golden wings蒂科与金翅膀\蒂科与金翅膀图\蒂科与金翅膀内文19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438" y="428604"/>
              <a:ext cx="4572000" cy="5622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580" name="Picture 6" descr="\\Yss-n\绘本组共享\！绘本资料\！作者系列\李欧·李奥尼作品\Tico and the golden wings蒂科与金翅膀\蒂科与金翅膀图\蒂科与金翅膀内文20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3438" y="428604"/>
              <a:ext cx="4500563" cy="55349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3"/>
          <p:cNvGrpSpPr>
            <a:grpSpLocks/>
          </p:cNvGrpSpPr>
          <p:nvPr/>
        </p:nvGrpSpPr>
        <p:grpSpPr bwMode="auto">
          <a:xfrm>
            <a:off x="0" y="608013"/>
            <a:ext cx="9144000" cy="5643562"/>
            <a:chOff x="0" y="500042"/>
            <a:chExt cx="9144001" cy="5643602"/>
          </a:xfrm>
        </p:grpSpPr>
        <p:pic>
          <p:nvPicPr>
            <p:cNvPr id="25603" name="Picture 2" descr="\\Yss-n\绘本组共享\！绘本资料\！作者系列\李欧·李奥尼作品\Tico and the golden wings蒂科与金翅膀\蒂科与金翅膀图\蒂科与金翅膀内文22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5100" y="500042"/>
              <a:ext cx="4588901" cy="5643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04" name="Picture 3" descr="\\Yss-n\绘本组共享\！绘本资料\！作者系列\李欧·李奥尼作品\Tico and the golden wings蒂科与金翅膀\蒂科与金翅膀图\蒂科与金翅膀内文21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04920"/>
              <a:ext cx="4572000" cy="5622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组合 3"/>
          <p:cNvGrpSpPr>
            <a:grpSpLocks/>
          </p:cNvGrpSpPr>
          <p:nvPr/>
        </p:nvGrpSpPr>
        <p:grpSpPr bwMode="auto">
          <a:xfrm>
            <a:off x="0" y="592138"/>
            <a:ext cx="9144000" cy="5673725"/>
            <a:chOff x="0" y="449391"/>
            <a:chExt cx="9144000" cy="5673466"/>
          </a:xfrm>
        </p:grpSpPr>
        <p:pic>
          <p:nvPicPr>
            <p:cNvPr id="26627" name="Picture 2" descr="\\Yss-n\绘本组共享\！绘本资料\！作者系列\李欧·李奥尼作品\Tico and the golden wings蒂科与金翅膀\蒂科与金翅膀图\蒂科与金翅膀内文24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449391"/>
              <a:ext cx="4572000" cy="5622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28" name="Picture 3" descr="\\Yss-n\绘本组共享\！绘本资料\！作者系列\李欧·李奥尼作品\Tico and the golden wings蒂科与金翅膀\蒂科与金翅膀图\蒂科与金翅膀内文23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00042"/>
              <a:ext cx="4572000" cy="5622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3"/>
          <p:cNvGrpSpPr>
            <a:grpSpLocks/>
          </p:cNvGrpSpPr>
          <p:nvPr/>
        </p:nvGrpSpPr>
        <p:grpSpPr bwMode="auto">
          <a:xfrm>
            <a:off x="0" y="608013"/>
            <a:ext cx="9144000" cy="5641975"/>
            <a:chOff x="0" y="500043"/>
            <a:chExt cx="9143999" cy="5643601"/>
          </a:xfrm>
        </p:grpSpPr>
        <p:pic>
          <p:nvPicPr>
            <p:cNvPr id="27651" name="Picture 2" descr="\\Yss-n\绘本组共享\！绘本资料\！作者系列\李欧·李奥尼作品\Tico and the golden wings蒂科与金翅膀\蒂科与金翅膀图\蒂科与金翅膀内文26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1272" y="642918"/>
              <a:ext cx="4472727" cy="5500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52" name="Picture 3" descr="\\Yss-n\绘本组共享\！绘本资料\！作者系列\李欧·李奥尼作品\Tico and the golden wings蒂科与金翅膀\蒂科与金翅膀图\蒂科与金翅膀内文25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00043"/>
              <a:ext cx="4588900" cy="5643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3"/>
          <p:cNvGrpSpPr>
            <a:grpSpLocks/>
          </p:cNvGrpSpPr>
          <p:nvPr/>
        </p:nvGrpSpPr>
        <p:grpSpPr bwMode="auto">
          <a:xfrm>
            <a:off x="107950" y="661988"/>
            <a:ext cx="8929688" cy="5535612"/>
            <a:chOff x="214282" y="428603"/>
            <a:chExt cx="8929718" cy="5534997"/>
          </a:xfrm>
        </p:grpSpPr>
        <p:pic>
          <p:nvPicPr>
            <p:cNvPr id="28675" name="Picture 2" descr="\\Yss-n\绘本组共享\！绘本资料\！作者系列\李欧·李奥尼作品\Tico and the golden wings蒂科与金翅膀\蒂科与金翅膀图\蒂科与金翅膀内文28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9361" y="500042"/>
              <a:ext cx="4414639" cy="5429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76" name="Picture 3" descr="\\Yss-n\绘本组共享\！绘本资料\！作者系列\李欧·李奥尼作品\Tico and the golden wings蒂科与金翅膀\蒂科与金翅膀图\蒂科与金翅膀内文27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4282" y="428603"/>
              <a:ext cx="4500594" cy="5534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组合 3"/>
          <p:cNvGrpSpPr>
            <a:grpSpLocks/>
          </p:cNvGrpSpPr>
          <p:nvPr/>
        </p:nvGrpSpPr>
        <p:grpSpPr bwMode="auto">
          <a:xfrm>
            <a:off x="0" y="617538"/>
            <a:ext cx="9144000" cy="5622925"/>
            <a:chOff x="0" y="571480"/>
            <a:chExt cx="9144000" cy="5622815"/>
          </a:xfrm>
        </p:grpSpPr>
        <p:pic>
          <p:nvPicPr>
            <p:cNvPr id="29699" name="Picture 2" descr="\\Yss-n\绘本组共享\！绘本资料\！作者系列\李欧·李奥尼作品\Tico and the golden wings蒂科与金翅膀\蒂科与金翅膀图\蒂科与金翅膀内文30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3438" y="571480"/>
              <a:ext cx="4500562" cy="55349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0" name="Picture 3" descr="\\Yss-n\绘本组共享\！绘本资料\！作者系列\李欧·李奥尼作品\Tico and the golden wings蒂科与金翅膀\蒂科与金翅膀图\蒂科与金翅膀内文29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71480"/>
              <a:ext cx="4572000" cy="5622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组合 3"/>
          <p:cNvGrpSpPr>
            <a:grpSpLocks/>
          </p:cNvGrpSpPr>
          <p:nvPr/>
        </p:nvGrpSpPr>
        <p:grpSpPr bwMode="auto">
          <a:xfrm>
            <a:off x="36513" y="617538"/>
            <a:ext cx="9072562" cy="5622925"/>
            <a:chOff x="0" y="395766"/>
            <a:chExt cx="9072594" cy="5622815"/>
          </a:xfrm>
        </p:grpSpPr>
        <p:pic>
          <p:nvPicPr>
            <p:cNvPr id="30723" name="Picture 2" descr="\\Yss-n\绘本组共享\！绘本资料\！作者系列\李欧·李奥尼作品\Tico and the golden wings蒂科与金翅膀\蒂科与金翅膀图\蒂科与金翅膀内文32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465770"/>
              <a:ext cx="4500594" cy="5534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24" name="Picture 3" descr="\\Yss-n\绘本组共享\！绘本资料\！作者系列\李欧·李奥尼作品\Tico and the golden wings蒂科与金翅膀\蒂科与金翅膀图\蒂科与金翅膀内文31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95766"/>
              <a:ext cx="4572000" cy="5622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组合 3"/>
          <p:cNvGrpSpPr>
            <a:grpSpLocks/>
          </p:cNvGrpSpPr>
          <p:nvPr/>
        </p:nvGrpSpPr>
        <p:grpSpPr bwMode="auto">
          <a:xfrm>
            <a:off x="0" y="608013"/>
            <a:ext cx="9144000" cy="5641975"/>
            <a:chOff x="0" y="428605"/>
            <a:chExt cx="9144001" cy="5643601"/>
          </a:xfrm>
        </p:grpSpPr>
        <p:pic>
          <p:nvPicPr>
            <p:cNvPr id="31747" name="Picture 2" descr="\\Yss-n\绘本组共享\！绘本资料\！作者系列\李欧·李奥尼作品\Tico and the golden wings蒂科与金翅膀\蒂科与金翅膀图\蒂科与金翅膀内文34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449389"/>
              <a:ext cx="4572001" cy="5622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48" name="Picture 3" descr="\\Yss-n\绘本组共享\！绘本资料\！作者系列\李欧·李奥尼作品\Tico and the golden wings蒂科与金翅膀\蒂科与金翅膀图\蒂科与金翅膀内文33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28605"/>
              <a:ext cx="4572000" cy="5622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\\Yss-n\绘本组共享\！绘本资料\！作者系列\李欧·李奥尼作品\Tico and the golden wings蒂科与金翅膀\蒂科与金翅膀图\蒂科与金翅膀内文3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84350" y="0"/>
            <a:ext cx="5575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6660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\\Yss-n\绘本组共享\！绘本资料\！作者系列\李欧·李奥尼作品\Tico and the golden wings蒂科与金翅膀\蒂科与金翅膀图\蒂科与金翅膀内文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85938" y="1588"/>
            <a:ext cx="55721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\\Yss-n\绘本组共享\！绘本资料\！作者系列\李欧·李奥尼作品\Tico and the golden wings蒂科与金翅膀\蒂科与金翅膀图\蒂科与金翅膀内文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00063"/>
            <a:ext cx="4389438" cy="539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 descr="\\Yss-n\绘本组共享\！绘本资料\！作者系列\李欧·李奥尼作品\Tico and the golden wings蒂科与金翅膀\蒂科与金翅膀图\蒂科与金翅膀内文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30250"/>
            <a:ext cx="4389438" cy="539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4" descr="\\Yss-n\绘本组共享\！绘本资料\！作者系列\李欧·李奥尼作品\Tico and the golden wings蒂科与金翅膀\蒂科与金翅膀图\蒂科与金翅膀内文6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33875" y="471488"/>
            <a:ext cx="4810125" cy="591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86525" y="263691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</a:p>
        </p:txBody>
      </p:sp>
      <p:grpSp>
        <p:nvGrpSpPr>
          <p:cNvPr id="18434" name="组合 4"/>
          <p:cNvGrpSpPr>
            <a:grpSpLocks/>
          </p:cNvGrpSpPr>
          <p:nvPr/>
        </p:nvGrpSpPr>
        <p:grpSpPr bwMode="auto">
          <a:xfrm>
            <a:off x="106363" y="785813"/>
            <a:ext cx="8931275" cy="5286375"/>
            <a:chOff x="0" y="500042"/>
            <a:chExt cx="9144000" cy="5655654"/>
          </a:xfrm>
        </p:grpSpPr>
        <p:pic>
          <p:nvPicPr>
            <p:cNvPr id="18435" name="Picture 3" descr="\\Yss-n\绘本组共享\！绘本资料\！作者系列\李欧·李奥尼作品\Tico and the golden wings蒂科与金翅膀\蒂科与金翅膀图\蒂科与金翅膀内文8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3965" y="500042"/>
              <a:ext cx="4590035" cy="5644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36" name="Picture 4" descr="\\Yss-n\绘本组共享\！绘本资料\！作者系列\李欧·李奥尼作品\Tico and the golden wings蒂科与金翅膀\蒂科与金翅膀图\蒂科与金翅膀内文7.jp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32880"/>
              <a:ext cx="4572000" cy="5622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3"/>
          <p:cNvGrpSpPr>
            <a:grpSpLocks/>
          </p:cNvGrpSpPr>
          <p:nvPr/>
        </p:nvGrpSpPr>
        <p:grpSpPr bwMode="auto">
          <a:xfrm>
            <a:off x="0" y="608013"/>
            <a:ext cx="9144000" cy="5643562"/>
            <a:chOff x="0" y="285728"/>
            <a:chExt cx="9144001" cy="5643602"/>
          </a:xfrm>
        </p:grpSpPr>
        <p:pic>
          <p:nvPicPr>
            <p:cNvPr id="19459" name="Picture 2" descr="\\Yss-n\绘本组共享\！绘本资料\！作者系列\李欧·李奥尼作品\Tico and the golden wings蒂科与金翅膀\蒂科与金翅膀图\蒂科与金翅膀内文10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285728"/>
              <a:ext cx="4572001" cy="5622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0" name="Picture 3" descr="\\Yss-n\绘本组共享\！绘本资料\！作者系列\李欧·李奥尼作品\Tico and the golden wings蒂科与金翅膀\蒂科与金翅膀图\蒂科与金翅膀内文9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85728"/>
              <a:ext cx="4588901" cy="5643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3"/>
          <p:cNvGrpSpPr>
            <a:grpSpLocks/>
          </p:cNvGrpSpPr>
          <p:nvPr/>
        </p:nvGrpSpPr>
        <p:grpSpPr bwMode="auto">
          <a:xfrm>
            <a:off x="36513" y="661988"/>
            <a:ext cx="9072562" cy="5535612"/>
            <a:chOff x="-32" y="428604"/>
            <a:chExt cx="9072626" cy="5534958"/>
          </a:xfrm>
        </p:grpSpPr>
        <p:pic>
          <p:nvPicPr>
            <p:cNvPr id="20483" name="Picture 2" descr="\\Yss-n\绘本组共享\！绘本资料\！作者系列\李欧·李奥尼作品\Tico and the golden wings蒂科与金翅膀\蒂科与金翅膀图\蒂科与金翅膀内文12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32" y="428604"/>
              <a:ext cx="4500562" cy="55349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84" name="Picture 3" descr="\\Yss-n\绘本组共享\！绘本资料\！作者系列\李欧·李奥尼作品\Tico and the golden wings蒂科与金翅膀\蒂科与金翅膀图\蒂科与金翅膀内文11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" y="428604"/>
              <a:ext cx="4500562" cy="55349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3"/>
          <p:cNvGrpSpPr>
            <a:grpSpLocks/>
          </p:cNvGrpSpPr>
          <p:nvPr/>
        </p:nvGrpSpPr>
        <p:grpSpPr bwMode="auto">
          <a:xfrm>
            <a:off x="77788" y="661988"/>
            <a:ext cx="8988425" cy="5534025"/>
            <a:chOff x="84788" y="642918"/>
            <a:chExt cx="8987775" cy="5534960"/>
          </a:xfrm>
        </p:grpSpPr>
        <p:pic>
          <p:nvPicPr>
            <p:cNvPr id="21507" name="Picture 2" descr="\\Yss-n\绘本组共享\！绘本资料\！作者系列\李欧·李奥尼作品\Tico and the golden wings蒂科与金翅膀\蒂科与金翅膀图\蒂科与金翅膀内文14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642918"/>
              <a:ext cx="4500563" cy="5534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08" name="Picture 3" descr="\\Yss-n\绘本组共享\！绘本资料\！作者系列\李欧·李奥尼作品\Tico and the golden wings蒂科与金翅膀\蒂科与金翅膀图\蒂科与金翅膀内文13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788" y="642919"/>
              <a:ext cx="4487212" cy="5518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3"/>
          <p:cNvGrpSpPr>
            <a:grpSpLocks/>
          </p:cNvGrpSpPr>
          <p:nvPr/>
        </p:nvGrpSpPr>
        <p:grpSpPr bwMode="auto">
          <a:xfrm>
            <a:off x="71438" y="652463"/>
            <a:ext cx="9001125" cy="5553075"/>
            <a:chOff x="71438" y="197895"/>
            <a:chExt cx="9001124" cy="5551354"/>
          </a:xfrm>
        </p:grpSpPr>
        <p:pic>
          <p:nvPicPr>
            <p:cNvPr id="22531" name="Picture 2" descr="\\Yss-n\绘本组共享\！绘本资料\！作者系列\李欧·李奥尼作品\Tico and the golden wings蒂科与金翅膀\蒂科与金翅膀图\蒂科与金翅膀内文16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214290"/>
              <a:ext cx="4500562" cy="55349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32" name="Picture 3" descr="\\Yss-n\绘本组共享\！绘本资料\！作者系列\李欧·李奥尼作品\Tico and the golden wings蒂科与金翅膀\蒂科与金翅膀图\蒂科与金翅膀内文15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438" y="197895"/>
              <a:ext cx="4500562" cy="55349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3"/>
          <p:cNvGrpSpPr>
            <a:grpSpLocks/>
          </p:cNvGrpSpPr>
          <p:nvPr/>
        </p:nvGrpSpPr>
        <p:grpSpPr bwMode="auto">
          <a:xfrm>
            <a:off x="0" y="579438"/>
            <a:ext cx="9144000" cy="5699125"/>
            <a:chOff x="0" y="357166"/>
            <a:chExt cx="9144000" cy="5699131"/>
          </a:xfrm>
        </p:grpSpPr>
        <p:pic>
          <p:nvPicPr>
            <p:cNvPr id="23555" name="Picture 2" descr="\\Yss-n\绘本组共享\！绘本资料\！作者系列\李欧·李奥尼作品\Tico and the golden wings蒂科与金翅膀\蒂科与金翅膀图\蒂科与金翅膀内文18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3913" y="357166"/>
              <a:ext cx="4630087" cy="5694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56" name="Picture 3" descr="\\Yss-n\绘本组共享\！绘本资料\！作者系列\李欧·李奥尼作品\Tico and the golden wings蒂科与金翅膀\蒂科与金翅膀图\蒂科与金翅膀内文17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57166"/>
              <a:ext cx="4634054" cy="5699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513</Words>
  <Application>Microsoft Office PowerPoint</Application>
  <PresentationFormat>全屏显示(4:3)</PresentationFormat>
  <Paragraphs>39</Paragraphs>
  <Slides>19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19</cp:revision>
  <dcterms:modified xsi:type="dcterms:W3CDTF">2018-03-01T08:39:20Z</dcterms:modified>
</cp:coreProperties>
</file>