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5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4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0B581E-139B-4260-AA4F-BA0ADB8D0FB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0D4777A-98BE-41C9-93E8-4AF8070701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67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4777A-98BE-41C9-93E8-4AF80707010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9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790AC0-D3E6-4241-A6B3-759ED2F8CE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677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4FCE1-CFDE-48B9-9D98-B3258683CF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1052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6B4472-8705-479D-B92E-4998069A14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6955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392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55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56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870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692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570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36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929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71B15D-A34A-4109-A03A-3F872D8E4B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2676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903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414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72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66F203-D7B5-4A70-9518-6DB550E579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5985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23905E-BA61-46D5-894A-B4D4AAFEF4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34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4B2184-0695-4CF6-9ADB-7B12861259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874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B6A33-F333-4D7E-A1A1-66C27A7C5D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9412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A6FDD9-8501-4299-B764-0325508E37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211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1ADAE4-EACD-4230-B61D-B57910A734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323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54217-ED52-4C9E-A631-7A8B642147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922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6D01133-825C-4C3E-8D2D-E8B71E5E50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6996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鸭子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950" y="0"/>
            <a:ext cx="5372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6" y="6021288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chemeClr val="accent1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7833"/>
            <a:ext cx="9137179" cy="602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03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03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13" y="9525"/>
            <a:ext cx="5110162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03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03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99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95736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750"/>
            <a:ext cx="91440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513</Words>
  <Application>Microsoft Office PowerPoint</Application>
  <PresentationFormat>全屏显示(4:3)</PresentationFormat>
  <Paragraphs>39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11</cp:revision>
  <dcterms:created xsi:type="dcterms:W3CDTF">2009-11-18T06:17:36Z</dcterms:created>
  <dcterms:modified xsi:type="dcterms:W3CDTF">2018-03-01T08:30:58Z</dcterms:modified>
</cp:coreProperties>
</file>