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9"/>
  </p:notesMasterIdLst>
  <p:sldIdLst>
    <p:sldId id="256" r:id="rId3"/>
    <p:sldId id="28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342884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685766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028649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37153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1714415" algn="l" defTabSz="685766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057297" algn="l" defTabSz="685766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2400180" algn="l" defTabSz="685766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2743064" algn="l" defTabSz="685766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3929F07-6300-481C-A458-9422C32711B1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749594A9-885A-4613-B4CA-CF47D6A373D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0452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8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66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49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32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15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297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180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064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594A9-885A-4613-B4CA-CF47D6A373D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76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1007E-9E37-4F50-99E3-0E119376D26F}" type="datetime1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07EEF6-1BFA-468A-921B-92ED0541D2D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342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24DBF-1C9B-49CE-A5DF-BFB8FCB09B45}" type="datetime1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CBE06D-A379-490A-AE1C-E8CF414C63E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112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72052" y="366713"/>
            <a:ext cx="1543051" cy="7800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3" y="366713"/>
            <a:ext cx="4476751" cy="7800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DC4A4-5675-463D-A471-BC726920729A}" type="datetime1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06CD36-67DB-4880-BF61-AAD7B6411A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111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57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3543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6352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15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318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4452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8133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5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4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633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58D6F-62E8-4F95-AFBB-E7C6DDEA0964}" type="datetime1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5B0283-2D53-47F4-9572-2A0AC6AF336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2153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4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5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4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3349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4140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985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78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5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73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8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46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1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82A01-B02D-4178-9A03-50EB641D39ED}" type="datetime1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127D2-BC9B-4269-9D47-BEB8BC0B251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602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1" y="2133601"/>
            <a:ext cx="3009900" cy="603408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505201" y="2133601"/>
            <a:ext cx="3009900" cy="603408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AB28E-0FD8-4D2A-9513-E7113CE8A493}" type="datetime1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6127E3-FBB8-48BC-8079-D7D15F47AA2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52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8" indent="0">
              <a:buNone/>
              <a:defRPr sz="2700" b="1"/>
            </a:lvl2pPr>
            <a:lvl3pPr marL="1219154" indent="0">
              <a:buNone/>
              <a:defRPr sz="2400" b="1"/>
            </a:lvl3pPr>
            <a:lvl4pPr marL="1828733" indent="0">
              <a:buNone/>
              <a:defRPr sz="2100" b="1"/>
            </a:lvl4pPr>
            <a:lvl5pPr marL="2438309" indent="0">
              <a:buNone/>
              <a:defRPr sz="2100" b="1"/>
            </a:lvl5pPr>
            <a:lvl6pPr marL="3047886" indent="0">
              <a:buNone/>
              <a:defRPr sz="2100" b="1"/>
            </a:lvl6pPr>
            <a:lvl7pPr marL="3657463" indent="0">
              <a:buNone/>
              <a:defRPr sz="2100" b="1"/>
            </a:lvl7pPr>
            <a:lvl8pPr marL="4267040" indent="0">
              <a:buNone/>
              <a:defRPr sz="2100" b="1"/>
            </a:lvl8pPr>
            <a:lvl9pPr marL="487661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8" indent="0">
              <a:buNone/>
              <a:defRPr sz="2700" b="1"/>
            </a:lvl2pPr>
            <a:lvl3pPr marL="1219154" indent="0">
              <a:buNone/>
              <a:defRPr sz="2400" b="1"/>
            </a:lvl3pPr>
            <a:lvl4pPr marL="1828733" indent="0">
              <a:buNone/>
              <a:defRPr sz="2100" b="1"/>
            </a:lvl4pPr>
            <a:lvl5pPr marL="2438309" indent="0">
              <a:buNone/>
              <a:defRPr sz="2100" b="1"/>
            </a:lvl5pPr>
            <a:lvl6pPr marL="3047886" indent="0">
              <a:buNone/>
              <a:defRPr sz="2100" b="1"/>
            </a:lvl6pPr>
            <a:lvl7pPr marL="3657463" indent="0">
              <a:buNone/>
              <a:defRPr sz="2100" b="1"/>
            </a:lvl7pPr>
            <a:lvl8pPr marL="4267040" indent="0">
              <a:buNone/>
              <a:defRPr sz="2100" b="1"/>
            </a:lvl8pPr>
            <a:lvl9pPr marL="487661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1AA26-90FC-4174-A4E0-1D8CA58CE780}" type="datetime1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E0895-E7B0-42CB-9EBB-BF65D151E0B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814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4A124-8B31-4524-BEF1-02282F1DE5B1}" type="datetime1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26997-CCC8-40EB-A7AF-8EBB94AEC2E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155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25326-6E7A-4B03-B985-CB8B89BDF617}" type="datetime1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111CB-7705-4CCD-82BA-16A7FD9FB06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353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4"/>
            <a:ext cx="5111751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578" indent="0">
              <a:buNone/>
              <a:defRPr sz="1600"/>
            </a:lvl2pPr>
            <a:lvl3pPr marL="1219154" indent="0">
              <a:buNone/>
              <a:defRPr sz="1300"/>
            </a:lvl3pPr>
            <a:lvl4pPr marL="1828733" indent="0">
              <a:buNone/>
              <a:defRPr sz="1200"/>
            </a:lvl4pPr>
            <a:lvl5pPr marL="2438309" indent="0">
              <a:buNone/>
              <a:defRPr sz="1200"/>
            </a:lvl5pPr>
            <a:lvl6pPr marL="3047886" indent="0">
              <a:buNone/>
              <a:defRPr sz="1200"/>
            </a:lvl6pPr>
            <a:lvl7pPr marL="3657463" indent="0">
              <a:buNone/>
              <a:defRPr sz="1200"/>
            </a:lvl7pPr>
            <a:lvl8pPr marL="4267040" indent="0">
              <a:buNone/>
              <a:defRPr sz="1200"/>
            </a:lvl8pPr>
            <a:lvl9pPr marL="487661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2E8DF-548A-42DC-873C-3A5D9C548EC3}" type="datetime1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D73E4A-E84D-4A0C-8759-B431CC98A2F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49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578" indent="0">
              <a:buNone/>
              <a:defRPr sz="3700"/>
            </a:lvl2pPr>
            <a:lvl3pPr marL="1219154" indent="0">
              <a:buNone/>
              <a:defRPr sz="3200"/>
            </a:lvl3pPr>
            <a:lvl4pPr marL="1828733" indent="0">
              <a:buNone/>
              <a:defRPr sz="2700"/>
            </a:lvl4pPr>
            <a:lvl5pPr marL="2438309" indent="0">
              <a:buNone/>
              <a:defRPr sz="2700"/>
            </a:lvl5pPr>
            <a:lvl6pPr marL="3047886" indent="0">
              <a:buNone/>
              <a:defRPr sz="2700"/>
            </a:lvl6pPr>
            <a:lvl7pPr marL="3657463" indent="0">
              <a:buNone/>
              <a:defRPr sz="2700"/>
            </a:lvl7pPr>
            <a:lvl8pPr marL="4267040" indent="0">
              <a:buNone/>
              <a:defRPr sz="2700"/>
            </a:lvl8pPr>
            <a:lvl9pPr marL="4876617" indent="0">
              <a:buNone/>
              <a:defRPr sz="27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900"/>
            </a:lvl1pPr>
            <a:lvl2pPr marL="609578" indent="0">
              <a:buNone/>
              <a:defRPr sz="1600"/>
            </a:lvl2pPr>
            <a:lvl3pPr marL="1219154" indent="0">
              <a:buNone/>
              <a:defRPr sz="1300"/>
            </a:lvl3pPr>
            <a:lvl4pPr marL="1828733" indent="0">
              <a:buNone/>
              <a:defRPr sz="1200"/>
            </a:lvl4pPr>
            <a:lvl5pPr marL="2438309" indent="0">
              <a:buNone/>
              <a:defRPr sz="1200"/>
            </a:lvl5pPr>
            <a:lvl6pPr marL="3047886" indent="0">
              <a:buNone/>
              <a:defRPr sz="1200"/>
            </a:lvl6pPr>
            <a:lvl7pPr marL="3657463" indent="0">
              <a:buNone/>
              <a:defRPr sz="1200"/>
            </a:lvl7pPr>
            <a:lvl8pPr marL="4267040" indent="0">
              <a:buNone/>
              <a:defRPr sz="1200"/>
            </a:lvl8pPr>
            <a:lvl9pPr marL="487661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D66C3-CD49-4F10-8214-2870C0FD97A9}" type="datetime1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09CAAB-7184-4BA6-AD28-80221695B31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293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503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7" tIns="34289" rIns="68577" bIns="3428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7" tIns="34289" rIns="68577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750"/>
            <a:ext cx="2133600" cy="364331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78944DC-199B-4269-AA3A-F609170C2A4D}" type="datetime1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750"/>
            <a:ext cx="2895600" cy="364331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750"/>
            <a:ext cx="2133600" cy="364331"/>
          </a:xfrm>
          <a:prstGeom prst="rect">
            <a:avLst/>
          </a:prstGeom>
        </p:spPr>
        <p:txBody>
          <a:bodyPr vert="horz" wrap="square" lIns="68577" tIns="34289" rIns="68577" bIns="34289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3637AAD-4819-44BB-AF57-0C92FF032FD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578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154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733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309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178" indent="-45717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51" indent="-38098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4" indent="-30478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4" indent="-30478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4" indent="-30478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674" indent="-304789" algn="l" defTabSz="121915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52" indent="-304789" algn="l" defTabSz="121915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29" indent="-304789" algn="l" defTabSz="121915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07" indent="-304789" algn="l" defTabSz="121915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8" algn="l" defTabSz="12191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54" algn="l" defTabSz="12191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33" algn="l" defTabSz="12191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09" algn="l" defTabSz="12191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86" algn="l" defTabSz="12191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63" algn="l" defTabSz="12191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40" algn="l" defTabSz="12191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17" algn="l" defTabSz="121915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914355"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914355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09265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35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4" indent="-342884" algn="l" defTabSz="91435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6" algn="l" defTabSz="91435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4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8" algn="l" defTabSz="91435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8" algn="l" defTabSz="91435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g.bimg.126.net/photo/gUZ6rA8jYH2QCnGRcd1G0g==/5634566083794279807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g.bimg.126.net/photo/L_ZjHqPHfaiDpoTonwsqcA==/5647513932723050628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g.bimg.126.net/photo/ZR7arbjO9177FRGprs5G9g==/3986530095154510048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g.bimg.126.net/photo/dW8CBQyQrfw3trZ17tiPow==/3994411394501521888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g.bimg.126.net/photo/ZqsFrMKMXR13OZha1suSIg==/3994411394501521895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g.bimg.126.net/photo/RcyiLT9NmtfZzXw3erMrCw==/2852467413986368116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5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2113" y="0"/>
            <a:ext cx="5819775" cy="686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11655" y="6021288"/>
            <a:ext cx="5320687" cy="49859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2405" y="0"/>
            <a:ext cx="497919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1684499B-A930-44C7-902D-93E53F2BD8D8}" type="slidenum">
              <a:rPr lang="zh-CN" altLang="en-US" sz="1600">
                <a:solidFill>
                  <a:srgbClr val="898989"/>
                </a:solidFill>
              </a:rPr>
              <a:pPr/>
              <a:t>10</a:t>
            </a:fld>
            <a:endParaRPr lang="en-US" altLang="zh-CN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9549" y="0"/>
            <a:ext cx="496490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56DCC68F-D8BB-4FA7-98B5-F84CF99C1CFA}" type="slidenum">
              <a:rPr lang="zh-CN" altLang="en-US" sz="1600">
                <a:solidFill>
                  <a:srgbClr val="898989"/>
                </a:solidFill>
              </a:rPr>
              <a:pPr/>
              <a:t>11</a:t>
            </a:fld>
            <a:endParaRPr lang="en-US" altLang="zh-CN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3" descr="小房子变大房子 - 成长的小脚丫 - 每天进步一点点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0499" y="0"/>
            <a:ext cx="500300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02B5CD02-9754-40EE-81E6-628C81D61595}" type="slidenum">
              <a:rPr lang="zh-CN" altLang="en-US" sz="1600">
                <a:solidFill>
                  <a:srgbClr val="898989"/>
                </a:solidFill>
              </a:rPr>
              <a:pPr/>
              <a:t>12</a:t>
            </a:fld>
            <a:endParaRPr lang="zh-CN" altLang="en-US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0024" y="0"/>
            <a:ext cx="49839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766CA6F1-61D3-4CB4-85A2-32DD39EE18C6}" type="slidenum">
              <a:rPr lang="zh-CN" altLang="en-US" sz="1600">
                <a:solidFill>
                  <a:srgbClr val="898989"/>
                </a:solidFill>
              </a:rPr>
              <a:pPr/>
              <a:t>13</a:t>
            </a:fld>
            <a:endParaRPr lang="en-US" altLang="zh-CN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4071" y="0"/>
            <a:ext cx="49958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AF32049D-BCF3-477F-BB5F-BD5DBA42FE1B}" type="slidenum">
              <a:rPr lang="zh-CN" altLang="en-US" sz="1600">
                <a:solidFill>
                  <a:srgbClr val="898989"/>
                </a:solidFill>
              </a:rPr>
              <a:pPr/>
              <a:t>14</a:t>
            </a:fld>
            <a:endParaRPr lang="en-US" altLang="zh-CN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8118" y="0"/>
            <a:ext cx="50077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19B91EF3-8F75-4D28-9289-12C1D77D4787}" type="slidenum">
              <a:rPr lang="zh-CN" altLang="en-US" sz="1600">
                <a:solidFill>
                  <a:srgbClr val="898989"/>
                </a:solidFill>
              </a:rPr>
              <a:pPr/>
              <a:t>15</a:t>
            </a:fld>
            <a:endParaRPr lang="en-US" altLang="zh-CN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" descr="小房子变大房子 - 成长的小脚丫 - 每天进步一点点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4793" y="0"/>
            <a:ext cx="48744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9DF28C59-7477-454E-9815-052D54534B81}" type="slidenum">
              <a:rPr lang="zh-CN" altLang="en-US" sz="1600">
                <a:solidFill>
                  <a:srgbClr val="898989"/>
                </a:solidFill>
              </a:rPr>
              <a:pPr/>
              <a:t>16</a:t>
            </a:fld>
            <a:endParaRPr lang="zh-CN" altLang="en-US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5025" y="0"/>
            <a:ext cx="4933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81F1C9BD-F587-48B2-87F9-6C838ADB22A8}" type="slidenum">
              <a:rPr lang="zh-CN" altLang="en-US" sz="1600">
                <a:solidFill>
                  <a:srgbClr val="898989"/>
                </a:solidFill>
              </a:rPr>
              <a:pPr/>
              <a:t>17</a:t>
            </a:fld>
            <a:endParaRPr lang="en-US" altLang="zh-CN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5496" y="0"/>
            <a:ext cx="50530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F505B1F8-31CD-4AA9-A950-6F60E3E4271E}" type="slidenum">
              <a:rPr lang="zh-CN" altLang="en-US" sz="1600">
                <a:solidFill>
                  <a:srgbClr val="898989"/>
                </a:solidFill>
              </a:rPr>
              <a:pPr/>
              <a:t>18</a:t>
            </a:fld>
            <a:endParaRPr lang="en-US" altLang="zh-CN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3" descr="小房子变大房子 - 成长的小脚丫 - 每天进步一点点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4546" y="0"/>
            <a:ext cx="50149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114AA8A2-1092-4423-A64C-56F5BAEB4C47}" type="slidenum">
              <a:rPr lang="zh-CN" altLang="en-US" sz="1600">
                <a:solidFill>
                  <a:srgbClr val="898989"/>
                </a:solidFill>
              </a:rPr>
              <a:pPr/>
              <a:t>19</a:t>
            </a:fld>
            <a:endParaRPr lang="zh-CN" altLang="en-US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5488" y="0"/>
            <a:ext cx="5153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8833" y="0"/>
            <a:ext cx="4986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797B95D6-FBDC-4D88-83EC-5616EC52F1A4}" type="slidenum">
              <a:rPr lang="zh-CN" altLang="en-US" sz="1600">
                <a:solidFill>
                  <a:srgbClr val="898989"/>
                </a:solidFill>
              </a:rPr>
              <a:pPr/>
              <a:t>20</a:t>
            </a:fld>
            <a:endParaRPr lang="en-US" altLang="zh-CN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3121" y="0"/>
            <a:ext cx="49577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459FB5C0-E090-476E-B0E2-A64A8EFA1A22}" type="slidenum">
              <a:rPr lang="zh-CN" altLang="en-US" sz="1600">
                <a:solidFill>
                  <a:srgbClr val="898989"/>
                </a:solidFill>
              </a:rPr>
              <a:pPr/>
              <a:t>21</a:t>
            </a:fld>
            <a:endParaRPr lang="en-US" altLang="zh-CN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0030" y="0"/>
            <a:ext cx="48839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3BAAD693-CC71-475C-8534-2065904FC71C}" type="slidenum">
              <a:rPr lang="zh-CN" altLang="en-US" sz="1600">
                <a:solidFill>
                  <a:srgbClr val="898989"/>
                </a:solidFill>
              </a:rPr>
              <a:pPr/>
              <a:t>22</a:t>
            </a:fld>
            <a:endParaRPr lang="en-US" altLang="zh-CN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0740" y="0"/>
            <a:ext cx="49613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ADC1D5CC-0984-400D-A3AC-F7C6BBAC0040}" type="slidenum">
              <a:rPr lang="zh-CN" altLang="en-US" sz="1600">
                <a:solidFill>
                  <a:srgbClr val="898989"/>
                </a:solidFill>
              </a:rPr>
              <a:pPr/>
              <a:t>23</a:t>
            </a:fld>
            <a:endParaRPr lang="en-US" altLang="zh-CN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5268" y="0"/>
            <a:ext cx="48934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CBEC0929-74B8-49DF-8C7D-2E9DE1618389}" type="slidenum">
              <a:rPr lang="zh-CN" altLang="en-US" sz="1600">
                <a:solidFill>
                  <a:srgbClr val="898989"/>
                </a:solidFill>
              </a:rPr>
              <a:pPr/>
              <a:t>24</a:t>
            </a:fld>
            <a:endParaRPr lang="en-US" altLang="zh-CN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4305" y="0"/>
            <a:ext cx="505539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9500445C-73F5-4DA2-8E9D-76C26A3D006C}" type="slidenum">
              <a:rPr lang="zh-CN" altLang="en-US" sz="1600">
                <a:solidFill>
                  <a:srgbClr val="898989"/>
                </a:solidFill>
              </a:rPr>
              <a:pPr/>
              <a:t>25</a:t>
            </a:fld>
            <a:endParaRPr lang="en-US" altLang="zh-CN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7" y="4437113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defTabSz="91433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33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3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33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33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33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33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33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8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91434" tIns="45717" rIns="91434" bIns="45717" anchor="ctr"/>
          <a:lstStyle/>
          <a:p>
            <a:pPr defTabSz="91433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3097348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34" tIns="45717" rIns="91434" bIns="45717"/>
          <a:lstStyle/>
          <a:p>
            <a:pPr defTabSz="914333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33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91433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6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34" tIns="45717" rIns="91434" bIns="45717"/>
          <a:lstStyle/>
          <a:p>
            <a:pPr defTabSz="914333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1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33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91433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7" y="3097347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2" y="3097347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935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1208" y="0"/>
            <a:ext cx="5081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40228AEB-9890-4DFB-9AF4-8D1B635179CB}" type="slidenum">
              <a:rPr lang="zh-CN" altLang="en-US" sz="1600">
                <a:solidFill>
                  <a:srgbClr val="898989"/>
                </a:solidFill>
              </a:rPr>
              <a:pPr/>
              <a:t>3</a:t>
            </a:fld>
            <a:endParaRPr lang="en-US" altLang="zh-CN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76056" y="2161898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18434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1443" y="0"/>
            <a:ext cx="51411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A0105F5D-EC92-4A06-A4FD-2D0CFB63D81F}" type="slidenum">
              <a:rPr lang="zh-CN" altLang="en-US" sz="1600">
                <a:solidFill>
                  <a:srgbClr val="898989"/>
                </a:solidFill>
              </a:rPr>
              <a:pPr/>
              <a:t>4</a:t>
            </a:fld>
            <a:endParaRPr lang="en-US" altLang="zh-CN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0011" y="-15477"/>
            <a:ext cx="5172075" cy="6873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BA309744-9ED1-42E0-9BB8-EA636E586DFC}" type="slidenum">
              <a:rPr lang="zh-CN" altLang="en-US" sz="1600">
                <a:solidFill>
                  <a:srgbClr val="898989"/>
                </a:solidFill>
              </a:rPr>
              <a:pPr/>
              <a:t>5</a:t>
            </a:fld>
            <a:endParaRPr lang="zh-CN" altLang="en-US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3" descr="小房子变大房子 - 成长的小脚丫 - 每天进步一点点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3596" y="0"/>
            <a:ext cx="49768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4D88D9D5-680D-496D-8671-9EE119CF7156}" type="slidenum">
              <a:rPr lang="zh-CN" altLang="en-US" sz="1600">
                <a:solidFill>
                  <a:srgbClr val="898989"/>
                </a:solidFill>
              </a:rPr>
              <a:pPr/>
              <a:t>6</a:t>
            </a:fld>
            <a:endParaRPr lang="zh-CN" altLang="en-US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3" descr="小房子变大房子 - 成长的小脚丫 - 每天进步一点点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5021" y="0"/>
            <a:ext cx="5033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54310B50-0348-4FE2-B262-72F0B4EB9C08}" type="slidenum">
              <a:rPr lang="zh-CN" altLang="en-US" sz="1600">
                <a:solidFill>
                  <a:srgbClr val="898989"/>
                </a:solidFill>
              </a:rPr>
              <a:pPr/>
              <a:t>7</a:t>
            </a:fld>
            <a:endParaRPr lang="zh-CN" altLang="en-US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3" descr="小房子变大房子 - 成长的小脚丫 - 每天进步一点点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1683" y="0"/>
            <a:ext cx="51006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B8ED3416-7663-488C-A74D-E4A67BBC485F}" type="slidenum">
              <a:rPr lang="zh-CN" altLang="en-US" sz="1600">
                <a:solidFill>
                  <a:srgbClr val="898989"/>
                </a:solidFill>
              </a:rPr>
              <a:pPr/>
              <a:t>8</a:t>
            </a:fld>
            <a:endParaRPr lang="zh-CN" altLang="en-US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3" descr="小房子变大房子 - 成长的小脚丫 - 每天进步一点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7871" y="0"/>
            <a:ext cx="51482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>
              <a:defRPr sz="3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>
              <a:defRPr sz="3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3085946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3428829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771712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4114595" indent="-304786" eaLnBrk="0" fontAlgn="base" hangingPunct="0">
              <a:spcAft>
                <a:spcPct val="0"/>
              </a:spcAft>
              <a:buFont typeface="Arial" charset="0"/>
              <a:buChar char="»"/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00154C35-5A21-4C72-B7F1-04B36572F560}" type="slidenum">
              <a:rPr lang="zh-CN" altLang="en-US" sz="1600">
                <a:solidFill>
                  <a:srgbClr val="898989"/>
                </a:solidFill>
              </a:rPr>
              <a:pPr/>
              <a:t>9</a:t>
            </a:fld>
            <a:endParaRPr lang="en-US" altLang="zh-CN" sz="16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</TotalTime>
  <Words>536</Words>
  <Application>Microsoft Office PowerPoint</Application>
  <PresentationFormat>全屏显示(4:3)</PresentationFormat>
  <Paragraphs>62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12</cp:revision>
  <dcterms:created xsi:type="dcterms:W3CDTF">2011-03-01T12:43:10Z</dcterms:created>
  <dcterms:modified xsi:type="dcterms:W3CDTF">2018-03-01T08:21:56Z</dcterms:modified>
</cp:coreProperties>
</file>