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  <p:sldMasterId id="2147483710" r:id="rId2"/>
  </p:sldMasterIdLst>
  <p:notesMasterIdLst>
    <p:notesMasterId r:id="rId24"/>
  </p:notesMasterIdLst>
  <p:sldIdLst>
    <p:sldId id="256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26" autoAdjust="0"/>
    <p:restoredTop sz="95317" autoAdjust="0"/>
  </p:normalViewPr>
  <p:slideViewPr>
    <p:cSldViewPr>
      <p:cViewPr>
        <p:scale>
          <a:sx n="100" d="100"/>
          <a:sy n="100" d="100"/>
        </p:scale>
        <p:origin x="-348" y="-2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73F3D0F5-BF6E-4741-B86D-F2DE9CE8F035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BB8390E5-49F0-4562-B7D5-72E93BB4A6D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019801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5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8390E5-49F0-4562-B7D5-72E93BB4A6D6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4684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21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7"/>
            <a:ext cx="6858000" cy="165576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E34DB5-BB8E-442A-83F3-7C4C2C2A8F8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43977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1E7E87-9AA5-45A2-8038-5EDB9E54CAD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41777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6"/>
            <a:ext cx="1971675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6"/>
            <a:ext cx="5800725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2AE127-1182-455C-B501-1FB125A2A9F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346866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40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246285"/>
            <a:ext cx="2133600" cy="476249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6285"/>
            <a:ext cx="2895600" cy="476249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6285"/>
            <a:ext cx="2133600" cy="476249"/>
          </a:xfrm>
        </p:spPr>
        <p:txBody>
          <a:bodyPr/>
          <a:lstStyle>
            <a:lvl1pPr>
              <a:defRPr/>
            </a:lvl1pPr>
          </a:lstStyle>
          <a:p>
            <a:fld id="{E1093B73-95A2-45D5-B454-64A3E73050A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08921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03576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74065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06583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076869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4569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53392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64958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1C7686-9220-48BB-96FC-78F08978C50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1907523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94977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207015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153224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08047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DBF637-4FDB-4580-BD91-6C6A6446E89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56688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9ABA87-498B-4B59-8BB8-586C1737CA0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387815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517538-6CAE-4915-9CE5-10D9D559655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095376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1E521E-C5DD-4590-94F7-6F49E945BD0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940127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31D29A-B824-4649-9A04-FAB6FF4B471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338552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1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0ED44A-4429-4D19-A74B-2E419831A8A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577388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1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6985A1-1FF7-46DC-A298-C25CB0F64C9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864907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6185"/>
            <a:ext cx="7886700" cy="1325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6684"/>
            <a:ext cx="7886700" cy="43497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618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900">
                <a:solidFill>
                  <a:srgbClr val="898989"/>
                </a:solidFill>
              </a:defRPr>
            </a:lvl1pPr>
          </a:lstStyle>
          <a:p>
            <a:fld id="{C897FC5C-4E43-4D2C-9496-541C7F9891D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</p:sldLayoutIdLst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9pPr>
    </p:titleStyle>
    <p:bodyStyle>
      <a:lvl1pPr marL="171450" indent="-171450" algn="l" defTabSz="685800" rtl="0" fontAlgn="base">
        <a:lnSpc>
          <a:spcPct val="90000"/>
        </a:lnSpc>
        <a:spcBef>
          <a:spcPts val="750"/>
        </a:spcBef>
        <a:spcAft>
          <a:spcPct val="0"/>
        </a:spcAft>
        <a:buFont typeface="Arial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70303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3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22.png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21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3" descr="293"/>
          <p:cNvPicPr>
            <a:picLocks noGrp="1" noChangeAspect="1" noChangeArrowheads="1"/>
          </p:cNvPicPr>
          <p:nvPr>
            <p:ph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295400" y="0"/>
            <a:ext cx="6705600" cy="685454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1960075" y="5800298"/>
            <a:ext cx="5604419" cy="5017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6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6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6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6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3" descr="303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58285"/>
            <a:ext cx="9144000" cy="554143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3" descr="304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58285"/>
            <a:ext cx="9144000" cy="554143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3" descr="305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58285"/>
            <a:ext cx="9144000" cy="554143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3" descr="306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58285"/>
            <a:ext cx="9144000" cy="554143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3" descr="307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58285"/>
            <a:ext cx="9144000" cy="554143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3" descr="308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06968"/>
            <a:ext cx="9144000" cy="554143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3" descr="309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58285"/>
            <a:ext cx="9144000" cy="554143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3" descr="310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58285"/>
            <a:ext cx="9144000" cy="554143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3" descr="311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58285"/>
            <a:ext cx="9144000" cy="554143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3" descr="312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58285"/>
            <a:ext cx="9144000" cy="554143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3" descr="294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58285"/>
            <a:ext cx="9144000" cy="554143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3" descr="313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43075" y="0"/>
            <a:ext cx="5657850" cy="6858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38117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3" descr="296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9" y="658285"/>
            <a:ext cx="9140825" cy="554143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3" descr="297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58285"/>
            <a:ext cx="9144000" cy="554143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3" descr="298"/>
          <p:cNvPicPr>
            <a:picLocks noGrp="1" noChangeAspect="1" noChangeArrowheads="1"/>
          </p:cNvPicPr>
          <p:nvPr>
            <p:ph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58285"/>
            <a:ext cx="9144000" cy="554143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51519" y="2041254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22530" name="Picture 3" descr="299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58285"/>
            <a:ext cx="9144000" cy="554143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3" descr="300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58285"/>
            <a:ext cx="9144000" cy="554143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3" descr="301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58285"/>
            <a:ext cx="9144000" cy="554143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3" descr="302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58285"/>
            <a:ext cx="9144000" cy="554143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-WWW.1PPT.COM 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</TotalTime>
  <Words>513</Words>
  <Application>Microsoft Office PowerPoint</Application>
  <PresentationFormat>全屏显示(4:3)</PresentationFormat>
  <Paragraphs>39</Paragraphs>
  <Slides>21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29" baseType="lpstr">
      <vt:lpstr>Arial</vt:lpstr>
      <vt:lpstr>宋体</vt:lpstr>
      <vt:lpstr>Calibri Light</vt:lpstr>
      <vt:lpstr>Calibri</vt:lpstr>
      <vt:lpstr>微软雅黑</vt:lpstr>
      <vt:lpstr>Meiryo</vt:lpstr>
      <vt:lpstr>第一PPT模板网-WWW.1PPT.COM 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7</cp:revision>
  <cp:lastPrinted>1601-01-01T00:00:00Z</cp:lastPrinted>
  <dcterms:created xsi:type="dcterms:W3CDTF">1601-01-01T00:00:00Z</dcterms:created>
  <dcterms:modified xsi:type="dcterms:W3CDTF">2018-03-01T08:12:00Z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