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18"/>
  </p:notesMasterIdLst>
  <p:sldIdLst>
    <p:sldId id="285" r:id="rId3"/>
    <p:sldId id="286" r:id="rId4"/>
    <p:sldId id="287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</p:sldIdLst>
  <p:sldSz cx="9144000" cy="6858000" type="screen4x3"/>
  <p:notesSz cx="6858000" cy="9144000"/>
  <p:photoAlbum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6B0DDCD-31F3-4714-B500-89B1A86F734B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DC1811E0-8D16-47BD-AAF1-922218923A1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6555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811E0-8D16-47BD-AAF1-922218923A1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5770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636D7E-9D50-4878-88E7-66E1F9179A2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79226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8AC672-1823-4F99-8008-BFEF47D448F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904341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7F1335-FCB4-4BDE-8F4F-79AE6A027F8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78891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7459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4448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2952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2191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5188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7427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8143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833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8B2D36-F0FE-4019-81DD-017DEF88825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770367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2733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4340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388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C1B288-148F-475F-8871-00E2018E8D4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6847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97E385-44F3-4D64-ADF2-5F311F5EC5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5998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CB3898-3633-4D5A-9E64-2D7B00F6C76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97024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1E2CA2-B257-4545-801C-36E7ABFB0D6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56506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DB4FB4-0418-4E64-9645-F58238A84B4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559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1FEA13-1175-4711-8CB0-082B23CD85E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70497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C0A0C4-FAA4-40A9-A92A-C5CEF374178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746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2119A85D-381C-4C44-B9A8-E8C479E9D71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18253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7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5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5363" name="Picture 4" descr="图片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8982" y="-6350"/>
            <a:ext cx="5257314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978982" y="6165304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79" name="Picture 4" descr="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50" y="365125"/>
            <a:ext cx="9156700" cy="612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 descr="照片 039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 descr="照片 040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 descr="照片 041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 descr="照片 042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616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 descr="照片 030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86525" y="2139391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741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 descr="照片 031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 descr="照片 032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 descr="照片 033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 descr="照片 034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 descr="照片 035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 descr="照片 036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 descr="照片 037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513</Words>
  <Application>Microsoft Office PowerPoint</Application>
  <PresentationFormat>全屏显示(4:3)</PresentationFormat>
  <Paragraphs>39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10</cp:revision>
  <dcterms:created xsi:type="dcterms:W3CDTF">2010-03-15T03:51:54Z</dcterms:created>
  <dcterms:modified xsi:type="dcterms:W3CDTF">2018-03-01T07:41:54Z</dcterms:modified>
</cp:coreProperties>
</file>