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855498C-5420-49CF-8EC7-C6E064608D1A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72927E4-14EB-4F70-878B-BDCDD838FCA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3391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2927E4-14EB-4F70-878B-BDCDD838FCA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74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8F49A-5E26-456A-871E-31DBA7E5FC6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63166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ADFAE1-19CA-4E3F-974B-21415A6EEF8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29390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FEF56C-D8BD-41B0-8B29-95E5A7637C9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5420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30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50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0553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924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95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5564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58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928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96549D-4DD6-4317-9DE6-C83E1DD2D6C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44977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548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34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453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CCBADC-BB4D-4F51-BA33-27E1B0DAB65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22140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EA65AF-0732-4299-9A42-08058C7B6A1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52089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0464E7-85A4-432A-891C-B7CA19A5DD5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34297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788FDB-FD84-4981-89A3-25D9406AF4B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12964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EAFC6C-10C0-4A71-B83A-7A8A3E9F160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031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86A036-61B4-4633-9AF0-9ED3BB881B3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86328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D82C21-7B7F-4F48-B322-1BAC757E17B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13977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947267A-9C5F-427A-B3B3-1E75D42F9C4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3645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8407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014986" y="616530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img0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1588"/>
            <a:ext cx="51911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img0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0"/>
            <a:ext cx="518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img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0"/>
            <a:ext cx="518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0"/>
            <a:ext cx="518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1588"/>
            <a:ext cx="518953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 descr="img0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0"/>
            <a:ext cx="518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1588"/>
            <a:ext cx="5189538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0"/>
            <a:ext cx="518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29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59832" y="189810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1588"/>
            <a:ext cx="51911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img0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1588"/>
            <a:ext cx="518953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0"/>
            <a:ext cx="518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025" y="0"/>
            <a:ext cx="518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438" y="1588"/>
            <a:ext cx="51911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157255217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cp:lastPrinted>1899-12-30T00:00:00Z</cp:lastPrinted>
  <dcterms:created xsi:type="dcterms:W3CDTF">2010-12-12T22:31:07Z</dcterms:created>
  <dcterms:modified xsi:type="dcterms:W3CDTF">2018-03-01T07:32:43Z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