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06" r:id="rId2"/>
  </p:sldMasterIdLst>
  <p:notesMasterIdLst>
    <p:notesMasterId r:id="rId18"/>
  </p:notesMasterIdLst>
  <p:sldIdLst>
    <p:sldId id="256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F329BC8-C609-4078-9723-0CDF833C7D66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04213BB-F314-440B-8AB5-93A3CF19E7C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5523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3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4213BB-F314-440B-8AB5-93A3CF19E7CC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1633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7"/>
            <a:ext cx="6858000" cy="165576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79BFE9-BB10-4650-8174-55C8A96A500A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5670586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5FE09-B33A-4C4D-87B9-1B312AA7B19F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8499576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9"/>
            <a:ext cx="1971675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9"/>
            <a:ext cx="5800725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7188F6-35B6-4F54-8244-73EDE6EA713F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362826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27163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0441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40856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00635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66799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97851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1746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1167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D93A66-B989-469B-ACD0-A87CCAD9E253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89288750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114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59017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9533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9" y="1709742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9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6C41D4-3ED4-4DF9-B588-A5E9FF6D855F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6174177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1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2E5E71-DE30-4202-B2C8-73B556CDF25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6279323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7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7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59BDD7-6E51-4851-B95D-CE98755B4144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425880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F439B2-2DED-4673-9515-EEF764D0B75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0934680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CC5E35-A68C-4B30-A377-E9057FCF089D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4235977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2" y="987429"/>
            <a:ext cx="4629151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79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497464-03D2-4008-A718-4FDF2872AD9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1947167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2" y="987429"/>
            <a:ext cx="4629151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79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D69FEF-882D-41A0-8A89-218E1FAFC9BF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0355440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6185"/>
            <a:ext cx="7886700" cy="1325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6684"/>
            <a:ext cx="7886700" cy="43497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618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fld id="{0C83CC8A-1478-4D1B-A631-C947A6226ADE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532455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7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5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0 07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978982" y="6165304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zh-CN" smtClean="0"/>
          </a:p>
        </p:txBody>
      </p:sp>
      <p:pic>
        <p:nvPicPr>
          <p:cNvPr id="24580" name="Picture 4" descr="0 08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4618"/>
            <a:ext cx="9144000" cy="4948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zh-CN" smtClean="0"/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4618"/>
            <a:ext cx="9144000" cy="4948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zh-CN" smtClean="0"/>
          </a:p>
        </p:txBody>
      </p:sp>
      <p:pic>
        <p:nvPicPr>
          <p:cNvPr id="26628" name="Picture 4" descr="0 0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4618"/>
            <a:ext cx="9144000" cy="4948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3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zh-CN" smtClean="0"/>
          </a:p>
        </p:txBody>
      </p:sp>
      <p:sp>
        <p:nvSpPr>
          <p:cNvPr id="2765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27652" name="Picture 4" descr="0 09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4618"/>
            <a:ext cx="9144000" cy="4948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zh-CN" smtClean="0"/>
          </a:p>
        </p:txBody>
      </p:sp>
      <p:pic>
        <p:nvPicPr>
          <p:cNvPr id="28676" name="Picture 4" descr="0 09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0"/>
            <a:ext cx="792087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336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zh-CN" smtClean="0"/>
          </a:p>
        </p:txBody>
      </p:sp>
      <p:pic>
        <p:nvPicPr>
          <p:cNvPr id="16388" name="Picture 4" descr="0 07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4618"/>
            <a:ext cx="9144000" cy="4948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zh-CN" smtClean="0"/>
          </a:p>
        </p:txBody>
      </p:sp>
      <p:pic>
        <p:nvPicPr>
          <p:cNvPr id="17412" name="Picture 4" descr="0 08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4618"/>
            <a:ext cx="9144000" cy="4948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zh-CN" smtClean="0"/>
          </a:p>
        </p:txBody>
      </p:sp>
      <p:pic>
        <p:nvPicPr>
          <p:cNvPr id="18436" name="Picture 4" descr="0 08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4618"/>
            <a:ext cx="9144000" cy="4948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331640" y="2161898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zh-CN" smtClean="0"/>
          </a:p>
        </p:txBody>
      </p:sp>
      <p:pic>
        <p:nvPicPr>
          <p:cNvPr id="19460" name="Picture 4" descr="0 08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4618"/>
            <a:ext cx="9144000" cy="4948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zh-CN" smtClean="0"/>
          </a:p>
        </p:txBody>
      </p:sp>
      <p:pic>
        <p:nvPicPr>
          <p:cNvPr id="20484" name="Picture 4" descr="0 08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4618"/>
            <a:ext cx="9144000" cy="4948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zh-CN" smtClean="0"/>
          </a:p>
        </p:txBody>
      </p:sp>
      <p:pic>
        <p:nvPicPr>
          <p:cNvPr id="21508" name="Picture 4" descr="0 08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4618"/>
            <a:ext cx="9144000" cy="4948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zh-CN" smtClean="0"/>
          </a:p>
        </p:txBody>
      </p:sp>
      <p:pic>
        <p:nvPicPr>
          <p:cNvPr id="22532" name="Picture 4" descr="0 08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4618"/>
            <a:ext cx="9144000" cy="4948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zh-CN" smtClean="0"/>
          </a:p>
        </p:txBody>
      </p:sp>
      <p:pic>
        <p:nvPicPr>
          <p:cNvPr id="23556" name="Picture 4" descr="0 08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4618"/>
            <a:ext cx="9144000" cy="4948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157255212</TotalTime>
  <Pages>0</Pages>
  <Words>513</Words>
  <Characters>0</Characters>
  <Application>Microsoft Office PowerPoint</Application>
  <DocSecurity>0</DocSecurity>
  <PresentationFormat>全屏显示(4:3)</PresentationFormat>
  <Lines>0</Lines>
  <Paragraphs>39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Arial</vt:lpstr>
      <vt:lpstr>宋体</vt:lpstr>
      <vt:lpstr>Calibri Light</vt:lpstr>
      <vt:lpstr>Calibri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4</cp:revision>
  <cp:lastPrinted>1899-12-30T00:00:00Z</cp:lastPrinted>
  <dcterms:created xsi:type="dcterms:W3CDTF">2009-08-02T18:38:21Z</dcterms:created>
  <dcterms:modified xsi:type="dcterms:W3CDTF">2018-03-01T07:17:09Z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2052-6.5.0.1966</vt:lpwstr>
  </property>
</Properties>
</file>