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18" r:id="rId2"/>
  </p:sldMasterIdLst>
  <p:notesMasterIdLst>
    <p:notesMasterId r:id="rId18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348295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69659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044885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39318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1741475" algn="l" defTabSz="696590" rtl="0" eaLnBrk="1" latinLnBrk="0" hangingPunct="1">
      <a:defRPr sz="20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089770" algn="l" defTabSz="696590" rtl="0" eaLnBrk="1" latinLnBrk="0" hangingPunct="1">
      <a:defRPr sz="20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2438065" algn="l" defTabSz="696590" rtl="0" eaLnBrk="1" latinLnBrk="0" hangingPunct="1">
      <a:defRPr sz="20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2786360" algn="l" defTabSz="696590" rtl="0" eaLnBrk="1" latinLnBrk="0" hangingPunct="1">
      <a:defRPr sz="20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190" autoAdjust="0"/>
  </p:normalViewPr>
  <p:slideViewPr>
    <p:cSldViewPr>
      <p:cViewPr>
        <p:scale>
          <a:sx n="90" d="100"/>
          <a:sy n="90" d="100"/>
        </p:scale>
        <p:origin x="-594" y="-492"/>
      </p:cViewPr>
      <p:guideLst>
        <p:guide orient="horz" pos="2160"/>
        <p:guide pos="288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B67E41C-C03B-42EA-9D6C-AB10F9DC480D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F3B7EB-235C-406D-BFC7-FCEF470C903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41080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8295"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96590"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44885"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93180"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41475" algn="l" defTabSz="69659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89770" algn="l" defTabSz="69659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38065" algn="l" defTabSz="69659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86360" algn="l" defTabSz="69659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3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F3B7EB-235C-406D-BFC7-FCEF470C9036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0864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F3B7EB-235C-406D-BFC7-FCEF470C9036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3778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1" y="1122363"/>
            <a:ext cx="6858000" cy="2387600"/>
          </a:xfrm>
        </p:spPr>
        <p:txBody>
          <a:bodyPr anchor="b"/>
          <a:lstStyle>
            <a:lvl1pPr algn="ctr">
              <a:defRPr sz="5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1" y="3602038"/>
            <a:ext cx="6858000" cy="1655762"/>
          </a:xfrm>
        </p:spPr>
        <p:txBody>
          <a:bodyPr/>
          <a:lstStyle>
            <a:lvl1pPr marL="0" indent="0" algn="ctr">
              <a:buNone/>
              <a:defRPr sz="2000"/>
            </a:lvl1pPr>
            <a:lvl2pPr marL="383995" indent="0" algn="ctr">
              <a:buNone/>
              <a:defRPr sz="1700"/>
            </a:lvl2pPr>
            <a:lvl3pPr marL="767990" indent="0" algn="ctr">
              <a:buNone/>
              <a:defRPr sz="1500"/>
            </a:lvl3pPr>
            <a:lvl4pPr marL="1151986" indent="0" algn="ctr">
              <a:buNone/>
              <a:defRPr sz="1300"/>
            </a:lvl4pPr>
            <a:lvl5pPr marL="1535981" indent="0" algn="ctr">
              <a:buNone/>
              <a:defRPr sz="1300"/>
            </a:lvl5pPr>
            <a:lvl6pPr marL="1919976" indent="0" algn="ctr">
              <a:buNone/>
              <a:defRPr sz="1300"/>
            </a:lvl6pPr>
            <a:lvl7pPr marL="2303971" indent="0" algn="ctr">
              <a:buNone/>
              <a:defRPr sz="1300"/>
            </a:lvl7pPr>
            <a:lvl8pPr marL="2687966" indent="0" algn="ctr">
              <a:buNone/>
              <a:defRPr sz="1300"/>
            </a:lvl8pPr>
            <a:lvl9pPr marL="3071962" indent="0" algn="ctr">
              <a:buNone/>
              <a:defRPr sz="13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FE2AAC-8274-4D2A-906A-121C214FBFF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206428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783FA8-8455-4FCC-ACD7-B3731D91403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76667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7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7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5BD01F-5A5A-4FD3-A3B6-23563805A44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62549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433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6785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2487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7335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8763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5022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7301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08221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35037C-1CB5-4831-B1F3-9E9562C2FA8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0312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6541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8255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186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699" cy="2852737"/>
          </a:xfrm>
        </p:spPr>
        <p:txBody>
          <a:bodyPr anchor="b"/>
          <a:lstStyle>
            <a:lvl1pPr>
              <a:defRPr sz="5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699" cy="1500187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39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6799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5198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53598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191997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30397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68796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071962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C42074-79DC-4938-8CC6-54C56623281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10794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6FEA3-7E52-4BCD-A252-A62B51E02A5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28007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365128"/>
            <a:ext cx="7886699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3" y="1681165"/>
            <a:ext cx="3868340" cy="82391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3995" indent="0">
              <a:buNone/>
              <a:defRPr sz="1700" b="1"/>
            </a:lvl2pPr>
            <a:lvl3pPr marL="767990" indent="0">
              <a:buNone/>
              <a:defRPr sz="1500" b="1"/>
            </a:lvl3pPr>
            <a:lvl4pPr marL="1151986" indent="0">
              <a:buNone/>
              <a:defRPr sz="1300" b="1"/>
            </a:lvl4pPr>
            <a:lvl5pPr marL="1535981" indent="0">
              <a:buNone/>
              <a:defRPr sz="1300" b="1"/>
            </a:lvl5pPr>
            <a:lvl6pPr marL="1919976" indent="0">
              <a:buNone/>
              <a:defRPr sz="1300" b="1"/>
            </a:lvl6pPr>
            <a:lvl7pPr marL="2303971" indent="0">
              <a:buNone/>
              <a:defRPr sz="1300" b="1"/>
            </a:lvl7pPr>
            <a:lvl8pPr marL="2687966" indent="0">
              <a:buNone/>
              <a:defRPr sz="1300" b="1"/>
            </a:lvl8pPr>
            <a:lvl9pPr marL="3071962" indent="0">
              <a:buNone/>
              <a:defRPr sz="13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3" y="2505077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5"/>
            <a:ext cx="3887391" cy="82391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3995" indent="0">
              <a:buNone/>
              <a:defRPr sz="1700" b="1"/>
            </a:lvl2pPr>
            <a:lvl3pPr marL="767990" indent="0">
              <a:buNone/>
              <a:defRPr sz="1500" b="1"/>
            </a:lvl3pPr>
            <a:lvl4pPr marL="1151986" indent="0">
              <a:buNone/>
              <a:defRPr sz="1300" b="1"/>
            </a:lvl4pPr>
            <a:lvl5pPr marL="1535981" indent="0">
              <a:buNone/>
              <a:defRPr sz="1300" b="1"/>
            </a:lvl5pPr>
            <a:lvl6pPr marL="1919976" indent="0">
              <a:buNone/>
              <a:defRPr sz="1300" b="1"/>
            </a:lvl6pPr>
            <a:lvl7pPr marL="2303971" indent="0">
              <a:buNone/>
              <a:defRPr sz="1300" b="1"/>
            </a:lvl7pPr>
            <a:lvl8pPr marL="2687966" indent="0">
              <a:buNone/>
              <a:defRPr sz="1300" b="1"/>
            </a:lvl8pPr>
            <a:lvl9pPr marL="3071962" indent="0">
              <a:buNone/>
              <a:defRPr sz="13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7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36F6CD-8895-4F79-B5B1-EFD505EB9DC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67910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051808-EA60-4255-837D-6C87D8E8B1F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478225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491367-BCBB-425C-A295-7F576967425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06022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2"/>
            <a:ext cx="2949178" cy="1600200"/>
          </a:xfrm>
        </p:spPr>
        <p:txBody>
          <a:bodyPr anchor="b"/>
          <a:lstStyle>
            <a:lvl1pPr>
              <a:defRPr sz="27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78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83995" indent="0">
              <a:buNone/>
              <a:defRPr sz="1200"/>
            </a:lvl2pPr>
            <a:lvl3pPr marL="767990" indent="0">
              <a:buNone/>
              <a:defRPr sz="1000"/>
            </a:lvl3pPr>
            <a:lvl4pPr marL="1151986" indent="0">
              <a:buNone/>
              <a:defRPr sz="800"/>
            </a:lvl4pPr>
            <a:lvl5pPr marL="1535981" indent="0">
              <a:buNone/>
              <a:defRPr sz="800"/>
            </a:lvl5pPr>
            <a:lvl6pPr marL="1919976" indent="0">
              <a:buNone/>
              <a:defRPr sz="800"/>
            </a:lvl6pPr>
            <a:lvl7pPr marL="2303971" indent="0">
              <a:buNone/>
              <a:defRPr sz="800"/>
            </a:lvl7pPr>
            <a:lvl8pPr marL="2687966" indent="0">
              <a:buNone/>
              <a:defRPr sz="800"/>
            </a:lvl8pPr>
            <a:lvl9pPr marL="3071962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01DABC-B503-4447-AF01-4B8134CDE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79540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2"/>
            <a:ext cx="2949178" cy="1600200"/>
          </a:xfrm>
        </p:spPr>
        <p:txBody>
          <a:bodyPr anchor="b"/>
          <a:lstStyle>
            <a:lvl1pPr>
              <a:defRPr sz="27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 anchor="t"/>
          <a:lstStyle>
            <a:lvl1pPr marL="0" indent="0">
              <a:buNone/>
              <a:defRPr sz="2700"/>
            </a:lvl1pPr>
            <a:lvl2pPr marL="383995" indent="0">
              <a:buNone/>
              <a:defRPr sz="2400"/>
            </a:lvl2pPr>
            <a:lvl3pPr marL="767990" indent="0">
              <a:buNone/>
              <a:defRPr sz="2000"/>
            </a:lvl3pPr>
            <a:lvl4pPr marL="1151986" indent="0">
              <a:buNone/>
              <a:defRPr sz="1700"/>
            </a:lvl4pPr>
            <a:lvl5pPr marL="1535981" indent="0">
              <a:buNone/>
              <a:defRPr sz="1700"/>
            </a:lvl5pPr>
            <a:lvl6pPr marL="1919976" indent="0">
              <a:buNone/>
              <a:defRPr sz="1700"/>
            </a:lvl6pPr>
            <a:lvl7pPr marL="2303971" indent="0">
              <a:buNone/>
              <a:defRPr sz="1700"/>
            </a:lvl7pPr>
            <a:lvl8pPr marL="2687966" indent="0">
              <a:buNone/>
              <a:defRPr sz="1700"/>
            </a:lvl8pPr>
            <a:lvl9pPr marL="3071962" indent="0">
              <a:buNone/>
              <a:defRPr sz="17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78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83995" indent="0">
              <a:buNone/>
              <a:defRPr sz="1200"/>
            </a:lvl2pPr>
            <a:lvl3pPr marL="767990" indent="0">
              <a:buNone/>
              <a:defRPr sz="1000"/>
            </a:lvl3pPr>
            <a:lvl4pPr marL="1151986" indent="0">
              <a:buNone/>
              <a:defRPr sz="800"/>
            </a:lvl4pPr>
            <a:lvl5pPr marL="1535981" indent="0">
              <a:buNone/>
              <a:defRPr sz="800"/>
            </a:lvl5pPr>
            <a:lvl6pPr marL="1919976" indent="0">
              <a:buNone/>
              <a:defRPr sz="800"/>
            </a:lvl6pPr>
            <a:lvl7pPr marL="2303971" indent="0">
              <a:buNone/>
              <a:defRPr sz="800"/>
            </a:lvl7pPr>
            <a:lvl8pPr marL="2687966" indent="0">
              <a:buNone/>
              <a:defRPr sz="800"/>
            </a:lvl8pPr>
            <a:lvl9pPr marL="3071962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58975A-8B1D-4C28-B88F-065F12D3E67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30615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461" y="365722"/>
            <a:ext cx="7887078" cy="1324661"/>
          </a:xfrm>
          <a:prstGeom prst="rect">
            <a:avLst/>
          </a:prstGeom>
        </p:spPr>
        <p:txBody>
          <a:bodyPr vert="horz" lIns="69659" tIns="34829" rIns="69659" bIns="34829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461" y="1825729"/>
            <a:ext cx="7887078" cy="4351223"/>
          </a:xfrm>
          <a:prstGeom prst="rect">
            <a:avLst/>
          </a:prstGeom>
        </p:spPr>
        <p:txBody>
          <a:bodyPr vert="horz" lIns="69659" tIns="34829" rIns="69659" bIns="3482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461" y="6356933"/>
            <a:ext cx="2057076" cy="364281"/>
          </a:xfrm>
          <a:prstGeom prst="rect">
            <a:avLst/>
          </a:prstGeom>
        </p:spPr>
        <p:txBody>
          <a:bodyPr vert="horz" lIns="69659" tIns="34829" rIns="69659" bIns="34829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24" y="6356933"/>
            <a:ext cx="3086154" cy="364281"/>
          </a:xfrm>
          <a:prstGeom prst="rect">
            <a:avLst/>
          </a:prstGeom>
        </p:spPr>
        <p:txBody>
          <a:bodyPr vert="horz" lIns="69659" tIns="34829" rIns="69659" bIns="34829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8463" y="6356933"/>
            <a:ext cx="2057076" cy="364281"/>
          </a:xfrm>
          <a:prstGeom prst="rect">
            <a:avLst/>
          </a:prstGeom>
        </p:spPr>
        <p:txBody>
          <a:bodyPr vert="horz" wrap="square" lIns="69659" tIns="34829" rIns="69659" bIns="34829" numCol="1" anchor="ctr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898989"/>
                </a:solidFill>
              </a:defRPr>
            </a:lvl1pPr>
          </a:lstStyle>
          <a:p>
            <a:fld id="{2C14B4D4-5174-48EE-8299-59343234F4D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l" defTabSz="767942" rtl="0" fontAlgn="base">
        <a:lnSpc>
          <a:spcPct val="90000"/>
        </a:lnSpc>
        <a:spcBef>
          <a:spcPct val="0"/>
        </a:spcBef>
        <a:spcAft>
          <a:spcPct val="0"/>
        </a:spcAft>
        <a:defRPr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67942" rtl="0" fontAlgn="base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defTabSz="767942" rtl="0" fontAlgn="base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defTabSz="767942" rtl="0" fontAlgn="base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defTabSz="767942" rtl="0" fontAlgn="base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Calibri Light" pitchFamily="34" charset="0"/>
          <a:ea typeface="宋体" charset="-122"/>
        </a:defRPr>
      </a:lvl5pPr>
      <a:lvl6pPr marL="348295" algn="l" defTabSz="767942" rtl="0" fontAlgn="base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Calibri Light" pitchFamily="34" charset="0"/>
          <a:ea typeface="宋体" charset="-122"/>
        </a:defRPr>
      </a:lvl6pPr>
      <a:lvl7pPr marL="696590" algn="l" defTabSz="767942" rtl="0" fontAlgn="base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044885" algn="l" defTabSz="767942" rtl="0" fontAlgn="base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393180" algn="l" defTabSz="767942" rtl="0" fontAlgn="base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191078" indent="-191078" algn="l" defTabSz="767942" rtl="0" fontAlgn="base">
        <a:lnSpc>
          <a:spcPct val="90000"/>
        </a:lnSpc>
        <a:spcBef>
          <a:spcPts val="838"/>
        </a:spcBef>
        <a:spcAft>
          <a:spcPct val="0"/>
        </a:spcAft>
        <a:buFont typeface="Arial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5654" indent="-191078" algn="l" defTabSz="767942" rtl="0" fontAlgn="base">
        <a:lnSpc>
          <a:spcPct val="90000"/>
        </a:lnSpc>
        <a:spcBef>
          <a:spcPts val="419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9021" indent="-191078" algn="l" defTabSz="767942" rtl="0" fontAlgn="base">
        <a:lnSpc>
          <a:spcPct val="90000"/>
        </a:lnSpc>
        <a:spcBef>
          <a:spcPts val="419"/>
        </a:spcBef>
        <a:spcAft>
          <a:spcPct val="0"/>
        </a:spcAft>
        <a:buFont typeface="Arial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43597" indent="-191078" algn="l" defTabSz="767942" rtl="0" fontAlgn="base">
        <a:lnSpc>
          <a:spcPct val="90000"/>
        </a:lnSpc>
        <a:spcBef>
          <a:spcPts val="419"/>
        </a:spcBef>
        <a:spcAft>
          <a:spcPct val="0"/>
        </a:spcAft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726963" indent="-191078" algn="l" defTabSz="767942" rtl="0" fontAlgn="base">
        <a:lnSpc>
          <a:spcPct val="90000"/>
        </a:lnSpc>
        <a:spcBef>
          <a:spcPts val="419"/>
        </a:spcBef>
        <a:spcAft>
          <a:spcPct val="0"/>
        </a:spcAft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111974" indent="-191998" algn="l" defTabSz="767990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95969" indent="-191998" algn="l" defTabSz="767990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79964" indent="-191998" algn="l" defTabSz="767990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63960" indent="-191998" algn="l" defTabSz="767990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799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3995" algn="l" defTabSz="76799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7990" algn="l" defTabSz="76799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51986" algn="l" defTabSz="76799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35981" algn="l" defTabSz="76799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19976" algn="l" defTabSz="76799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03971" algn="l" defTabSz="76799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87966" algn="l" defTabSz="76799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71962" algn="l" defTabSz="76799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876289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7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3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5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5" descr="DSC0563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0"/>
            <a:ext cx="69847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979712" y="5877272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5" descr="DSC0564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8937"/>
            <a:ext cx="9144000" cy="636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5" descr="DSC0564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8937"/>
            <a:ext cx="9144000" cy="6400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5" descr="DSC0565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09568"/>
            <a:ext cx="9144000" cy="623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5" descr="DSC0565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46215"/>
            <a:ext cx="9144000" cy="6364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DSC0565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73572"/>
            <a:ext cx="9144000" cy="6310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8935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DSC0564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8937"/>
            <a:ext cx="9144000" cy="637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835696" y="270892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7410" name="Picture 5" descr="DSC0564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80771"/>
            <a:ext cx="9144000" cy="629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6" descr="DSC0564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8937"/>
            <a:ext cx="9144000" cy="6408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516216" y="292494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9458" name="Picture 6" descr="DSC0564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75012"/>
            <a:ext cx="9159118" cy="6309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" descr="DSC0564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30" y="197260"/>
            <a:ext cx="9007941" cy="6411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5" descr="DSC0564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72132"/>
            <a:ext cx="9144000" cy="632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 descr="DSC0564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8936"/>
            <a:ext cx="9144000" cy="634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 descr="DSC0564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8936"/>
            <a:ext cx="9144000" cy="634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804</Words>
  <Application>Microsoft Office PowerPoint</Application>
  <PresentationFormat>全屏显示(4:3)</PresentationFormat>
  <Paragraphs>62</Paragraphs>
  <Slides>15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宋体</vt:lpstr>
      <vt:lpstr>Calibri Light</vt:lpstr>
      <vt:lpstr>Calibri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9</cp:revision>
  <dcterms:created xsi:type="dcterms:W3CDTF">2012-02-13T08:11:20Z</dcterms:created>
  <dcterms:modified xsi:type="dcterms:W3CDTF">2018-03-01T07:06:27Z</dcterms:modified>
</cp:coreProperties>
</file>