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17"/>
  </p:notesMasterIdLst>
  <p:sldIdLst>
    <p:sldId id="256" r:id="rId3"/>
    <p:sldId id="258" r:id="rId4"/>
    <p:sldId id="260" r:id="rId5"/>
    <p:sldId id="262" r:id="rId6"/>
    <p:sldId id="264" r:id="rId7"/>
    <p:sldId id="266" r:id="rId8"/>
    <p:sldId id="268" r:id="rId9"/>
    <p:sldId id="269" r:id="rId10"/>
    <p:sldId id="271" r:id="rId11"/>
    <p:sldId id="273" r:id="rId12"/>
    <p:sldId id="275" r:id="rId13"/>
    <p:sldId id="277" r:id="rId14"/>
    <p:sldId id="279" r:id="rId15"/>
    <p:sldId id="280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203180" algn="l" rtl="0" eaLnBrk="0" fontAlgn="base" hangingPunct="0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406359" algn="l" rtl="0" eaLnBrk="0" fontAlgn="base" hangingPunct="0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609539" algn="l" rtl="0" eaLnBrk="0" fontAlgn="base" hangingPunct="0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812719" algn="l" rtl="0" eaLnBrk="0" fontAlgn="base" hangingPunct="0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1015898" algn="l" defTabSz="406359" rtl="0" eaLnBrk="1" latinLnBrk="0" hangingPunct="1">
      <a:defRPr sz="15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1219078" algn="l" defTabSz="406359" rtl="0" eaLnBrk="1" latinLnBrk="0" hangingPunct="1">
      <a:defRPr sz="15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1422258" algn="l" defTabSz="406359" rtl="0" eaLnBrk="1" latinLnBrk="0" hangingPunct="1">
      <a:defRPr sz="15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1625437" algn="l" defTabSz="406359" rtl="0" eaLnBrk="1" latinLnBrk="0" hangingPunct="1">
      <a:defRPr sz="15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54668A5-3556-46F7-BA38-AB96C8121244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8546B0A-9BBB-4D0E-99EF-D012E06296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5305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203180" algn="l" rtl="0" fontAlgn="base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406359" algn="l" rtl="0" fontAlgn="base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609539" algn="l" rtl="0" fontAlgn="base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812719" algn="l" rtl="0" fontAlgn="base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1015898" algn="l" defTabSz="406359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1219078" algn="l" defTabSz="406359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1422258" algn="l" defTabSz="406359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625437" algn="l" defTabSz="406359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8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46B0A-9BBB-4D0E-99EF-D012E062965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874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1" y="1122364"/>
            <a:ext cx="6858000" cy="2387600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3602039"/>
            <a:ext cx="6858000" cy="165576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4010" indent="0" algn="ctr">
              <a:buNone/>
              <a:defRPr sz="1700"/>
            </a:lvl2pPr>
            <a:lvl3pPr marL="768019" indent="0" algn="ctr">
              <a:buNone/>
              <a:defRPr sz="1500"/>
            </a:lvl3pPr>
            <a:lvl4pPr marL="1152029" indent="0" algn="ctr">
              <a:buNone/>
              <a:defRPr sz="1300"/>
            </a:lvl4pPr>
            <a:lvl5pPr marL="1536038" indent="0" algn="ctr">
              <a:buNone/>
              <a:defRPr sz="1300"/>
            </a:lvl5pPr>
            <a:lvl6pPr marL="1920048" indent="0" algn="ctr">
              <a:buNone/>
              <a:defRPr sz="1300"/>
            </a:lvl6pPr>
            <a:lvl7pPr marL="2304058" indent="0" algn="ctr">
              <a:buNone/>
              <a:defRPr sz="1300"/>
            </a:lvl7pPr>
            <a:lvl8pPr marL="2688067" indent="0" algn="ctr">
              <a:buNone/>
              <a:defRPr sz="1300"/>
            </a:lvl8pPr>
            <a:lvl9pPr marL="3072077" indent="0" algn="ctr">
              <a:buNone/>
              <a:defRPr sz="13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B49CE8-193E-4BE7-A11B-E7987B6659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7087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D21385-E7E7-4A19-88FF-E8B0EAE40AD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5799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C7BFA-B4F3-4105-8F94-021BD2AA23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5524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75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743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349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961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750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797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9196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393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4CF10E-F24A-4E73-BFC1-3B61012FEFF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87076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4051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794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974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40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6801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5202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53603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92004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30405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8806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07207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CE145-0F86-494F-97E6-1010F1243B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500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6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6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F3C4C-FCE8-45B1-AD4E-CBA085F489F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825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4010" indent="0">
              <a:buNone/>
              <a:defRPr sz="1700" b="1"/>
            </a:lvl2pPr>
            <a:lvl3pPr marL="768019" indent="0">
              <a:buNone/>
              <a:defRPr sz="1500" b="1"/>
            </a:lvl3pPr>
            <a:lvl4pPr marL="1152029" indent="0">
              <a:buNone/>
              <a:defRPr sz="1300" b="1"/>
            </a:lvl4pPr>
            <a:lvl5pPr marL="1536038" indent="0">
              <a:buNone/>
              <a:defRPr sz="1300" b="1"/>
            </a:lvl5pPr>
            <a:lvl6pPr marL="1920048" indent="0">
              <a:buNone/>
              <a:defRPr sz="1300" b="1"/>
            </a:lvl6pPr>
            <a:lvl7pPr marL="2304058" indent="0">
              <a:buNone/>
              <a:defRPr sz="1300" b="1"/>
            </a:lvl7pPr>
            <a:lvl8pPr marL="2688067" indent="0">
              <a:buNone/>
              <a:defRPr sz="1300" b="1"/>
            </a:lvl8pPr>
            <a:lvl9pPr marL="3072077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4010" indent="0">
              <a:buNone/>
              <a:defRPr sz="1700" b="1"/>
            </a:lvl2pPr>
            <a:lvl3pPr marL="768019" indent="0">
              <a:buNone/>
              <a:defRPr sz="1500" b="1"/>
            </a:lvl3pPr>
            <a:lvl4pPr marL="1152029" indent="0">
              <a:buNone/>
              <a:defRPr sz="1300" b="1"/>
            </a:lvl4pPr>
            <a:lvl5pPr marL="1536038" indent="0">
              <a:buNone/>
              <a:defRPr sz="1300" b="1"/>
            </a:lvl5pPr>
            <a:lvl6pPr marL="1920048" indent="0">
              <a:buNone/>
              <a:defRPr sz="1300" b="1"/>
            </a:lvl6pPr>
            <a:lvl7pPr marL="2304058" indent="0">
              <a:buNone/>
              <a:defRPr sz="1300" b="1"/>
            </a:lvl7pPr>
            <a:lvl8pPr marL="2688067" indent="0">
              <a:buNone/>
              <a:defRPr sz="1300" b="1"/>
            </a:lvl8pPr>
            <a:lvl9pPr marL="3072077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C53EA-5977-4B06-9C8C-457A2F9BCB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4893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AC3BB8-86C8-4095-8814-EBDF77BBE6F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9878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2A3AB0-3E5F-47D4-AFA6-5CF50256D6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5696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84010" indent="0">
              <a:buNone/>
              <a:defRPr sz="1200"/>
            </a:lvl2pPr>
            <a:lvl3pPr marL="768019" indent="0">
              <a:buNone/>
              <a:defRPr sz="1000"/>
            </a:lvl3pPr>
            <a:lvl4pPr marL="1152029" indent="0">
              <a:buNone/>
              <a:defRPr sz="800"/>
            </a:lvl4pPr>
            <a:lvl5pPr marL="1536038" indent="0">
              <a:buNone/>
              <a:defRPr sz="800"/>
            </a:lvl5pPr>
            <a:lvl6pPr marL="1920048" indent="0">
              <a:buNone/>
              <a:defRPr sz="800"/>
            </a:lvl6pPr>
            <a:lvl7pPr marL="2304058" indent="0">
              <a:buNone/>
              <a:defRPr sz="800"/>
            </a:lvl7pPr>
            <a:lvl8pPr marL="2688067" indent="0">
              <a:buNone/>
              <a:defRPr sz="800"/>
            </a:lvl8pPr>
            <a:lvl9pPr marL="3072077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E14381-8C7A-45E9-9CD6-70BD98ACCA9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9025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384010" indent="0">
              <a:buNone/>
              <a:defRPr sz="2400"/>
            </a:lvl2pPr>
            <a:lvl3pPr marL="768019" indent="0">
              <a:buNone/>
              <a:defRPr sz="2000"/>
            </a:lvl3pPr>
            <a:lvl4pPr marL="1152029" indent="0">
              <a:buNone/>
              <a:defRPr sz="1700"/>
            </a:lvl4pPr>
            <a:lvl5pPr marL="1536038" indent="0">
              <a:buNone/>
              <a:defRPr sz="1700"/>
            </a:lvl5pPr>
            <a:lvl6pPr marL="1920048" indent="0">
              <a:buNone/>
              <a:defRPr sz="1700"/>
            </a:lvl6pPr>
            <a:lvl7pPr marL="2304058" indent="0">
              <a:buNone/>
              <a:defRPr sz="1700"/>
            </a:lvl7pPr>
            <a:lvl8pPr marL="2688067" indent="0">
              <a:buNone/>
              <a:defRPr sz="1700"/>
            </a:lvl8pPr>
            <a:lvl9pPr marL="3072077" indent="0">
              <a:buNone/>
              <a:defRPr sz="17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84010" indent="0">
              <a:buNone/>
              <a:defRPr sz="1200"/>
            </a:lvl2pPr>
            <a:lvl3pPr marL="768019" indent="0">
              <a:buNone/>
              <a:defRPr sz="1000"/>
            </a:lvl3pPr>
            <a:lvl4pPr marL="1152029" indent="0">
              <a:buNone/>
              <a:defRPr sz="800"/>
            </a:lvl4pPr>
            <a:lvl5pPr marL="1536038" indent="0">
              <a:buNone/>
              <a:defRPr sz="800"/>
            </a:lvl5pPr>
            <a:lvl6pPr marL="1920048" indent="0">
              <a:buNone/>
              <a:defRPr sz="800"/>
            </a:lvl6pPr>
            <a:lvl7pPr marL="2304058" indent="0">
              <a:buNone/>
              <a:defRPr sz="800"/>
            </a:lvl7pPr>
            <a:lvl8pPr marL="2688067" indent="0">
              <a:buNone/>
              <a:defRPr sz="800"/>
            </a:lvl8pPr>
            <a:lvl9pPr marL="3072077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5B848E-2FCE-42F2-93D1-C8F8C5CFC89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0380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66" y="365369"/>
            <a:ext cx="7886669" cy="1325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0636" tIns="20318" rIns="40636" bIns="203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66" y="1826000"/>
            <a:ext cx="7886669" cy="4350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0636" tIns="20318" rIns="40636" bIns="203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66" y="6356564"/>
            <a:ext cx="2057337" cy="364528"/>
          </a:xfrm>
          <a:prstGeom prst="rect">
            <a:avLst/>
          </a:prstGeom>
        </p:spPr>
        <p:txBody>
          <a:bodyPr vert="horz" lIns="40636" tIns="20318" rIns="40636" bIns="20318" rtlCol="0" anchor="ctr"/>
          <a:lstStyle>
            <a:lvl1pPr algn="l" eaLnBrk="1" hangingPunct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683" y="6356564"/>
            <a:ext cx="3086635" cy="364528"/>
          </a:xfrm>
          <a:prstGeom prst="rect">
            <a:avLst/>
          </a:prstGeom>
        </p:spPr>
        <p:txBody>
          <a:bodyPr vert="horz" lIns="40636" tIns="20318" rIns="40636" bIns="20318" rtlCol="0" anchor="ctr"/>
          <a:lstStyle>
            <a:lvl1pPr algn="ctr" eaLnBrk="1" hangingPunct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97" y="6356564"/>
            <a:ext cx="2057337" cy="364528"/>
          </a:xfrm>
          <a:prstGeom prst="rect">
            <a:avLst/>
          </a:prstGeom>
        </p:spPr>
        <p:txBody>
          <a:bodyPr vert="horz" wrap="square" lIns="40636" tIns="20318" rIns="40636" bIns="2031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898989"/>
                </a:solidFill>
              </a:defRPr>
            </a:lvl1pPr>
          </a:lstStyle>
          <a:p>
            <a:fld id="{63B4DBCD-FE58-4C38-94EA-7EA33345C03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76756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6756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76756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76756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76756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203180" algn="l" defTabSz="76756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406359" algn="l" defTabSz="76756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609539" algn="l" defTabSz="76756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812719" algn="l" defTabSz="76756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91892" indent="-191892" algn="l" defTabSz="767568" rtl="0" eaLnBrk="0" fontAlgn="base" hangingPunct="0">
        <a:lnSpc>
          <a:spcPct val="90000"/>
        </a:lnSpc>
        <a:spcBef>
          <a:spcPts val="839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5676" indent="-191892" algn="l" defTabSz="767568" rtl="0" eaLnBrk="0" fontAlgn="base" hangingPunct="0">
        <a:lnSpc>
          <a:spcPct val="90000"/>
        </a:lnSpc>
        <a:spcBef>
          <a:spcPts val="422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9460" indent="-191892" algn="l" defTabSz="767568" rtl="0" eaLnBrk="0" fontAlgn="base" hangingPunct="0">
        <a:lnSpc>
          <a:spcPct val="90000"/>
        </a:lnSpc>
        <a:spcBef>
          <a:spcPts val="422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43949" indent="-191892" algn="l" defTabSz="767568" rtl="0" eaLnBrk="0" fontAlgn="base" hangingPunct="0">
        <a:lnSpc>
          <a:spcPct val="90000"/>
        </a:lnSpc>
        <a:spcBef>
          <a:spcPts val="422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733" indent="-191892" algn="l" defTabSz="767568" rtl="0" eaLnBrk="0" fontAlgn="base" hangingPunct="0">
        <a:lnSpc>
          <a:spcPct val="90000"/>
        </a:lnSpc>
        <a:spcBef>
          <a:spcPts val="422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12053" indent="-192005" algn="l" defTabSz="768019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96062" indent="-192005" algn="l" defTabSz="768019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072" indent="-192005" algn="l" defTabSz="768019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82" indent="-192005" algn="l" defTabSz="768019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801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4010" algn="l" defTabSz="76801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8019" algn="l" defTabSz="76801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029" algn="l" defTabSz="76801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36038" algn="l" defTabSz="76801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20048" algn="l" defTabSz="76801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058" algn="l" defTabSz="76801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88067" algn="l" defTabSz="76801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72077" algn="l" defTabSz="768019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25082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0"/>
            <a:ext cx="8064896" cy="686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58045" y="587727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小不点儿蝌蚪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9633" y="877724"/>
            <a:ext cx="5274367" cy="5102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4" descr="小不点儿蝌蚪01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39" y="872684"/>
            <a:ext cx="5274997" cy="51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小不点儿蝌蚪0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76883"/>
            <a:ext cx="5264918" cy="510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4" descr="小不点儿蝌蚪02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2783" y="876883"/>
            <a:ext cx="5264918" cy="510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小不点儿蝌蚪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9318" y="853366"/>
            <a:ext cx="5314682" cy="515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4" descr="小不点儿蝌蚪02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59245"/>
            <a:ext cx="5302714" cy="513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小不点儿蝌蚪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70116"/>
            <a:ext cx="5453896" cy="491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4" descr="小不点儿蝌蚪02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6328" y="970116"/>
            <a:ext cx="5057672" cy="491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82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小不点儿蝌蚪0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3964" y="876044"/>
            <a:ext cx="5266808" cy="510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4" descr="小不点儿蝌蚪00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19" y="876044"/>
            <a:ext cx="5266808" cy="510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小不点儿蝌蚪00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9" y="871004"/>
            <a:ext cx="5278146" cy="511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 descr="小不点儿蝌蚪00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64" y="866804"/>
            <a:ext cx="5286336" cy="512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98881" y="192060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4" descr="小不点儿蝌蚪00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0" y="896202"/>
            <a:ext cx="5225863" cy="5065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4" descr="小不点儿蝌蚪00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1838" y="896202"/>
            <a:ext cx="5232162" cy="5065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小不点儿蝌蚪0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6011" y="881083"/>
            <a:ext cx="5257989" cy="509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4" descr="小不点儿蝌蚪00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87803"/>
            <a:ext cx="5243501" cy="5082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小不点儿蝌蚪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0263" y="866804"/>
            <a:ext cx="5286336" cy="512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4" descr="小不点儿蝌蚪0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6804"/>
            <a:ext cx="5286336" cy="512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小不点儿蝌蚪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3634" y="571990"/>
            <a:ext cx="5656732" cy="548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小不点儿蝌蚪0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6011" y="881083"/>
            <a:ext cx="5257989" cy="509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4" descr="小不点儿蝌蚪0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0" y="881083"/>
            <a:ext cx="5257989" cy="509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小不点儿蝌蚪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64" y="866804"/>
            <a:ext cx="5286336" cy="512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4" descr="小不点儿蝌蚪01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6804"/>
            <a:ext cx="5286336" cy="512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513</Words>
  <Application>Microsoft Office PowerPoint</Application>
  <PresentationFormat>全屏显示(4:3)</PresentationFormat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7</cp:revision>
  <dcterms:created xsi:type="dcterms:W3CDTF">2008-01-17T09:46:17Z</dcterms:created>
  <dcterms:modified xsi:type="dcterms:W3CDTF">2018-03-01T06:54:02Z</dcterms:modified>
</cp:coreProperties>
</file>