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36E6E27-81A6-4953-AA0D-2FD0AE2B03B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5F9A5DB-3BF9-46E3-B873-7C14567ED83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9689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F9A5DB-3BF9-46E3-B873-7C14567ED83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5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3FDCA4-D4D6-49F7-BF9F-447906B2F1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289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782335-DAA8-4329-96DB-C8FBDEBADB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0080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396C2D-A8B2-4AA9-8726-193E62E7AB7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36376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295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6090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563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0201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688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3270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8778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813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CBCBF-1618-4EA4-9031-1865D6EFF6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106355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4438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2860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6893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2A6362F-60C9-4531-ADF0-1E6177353C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623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E5DF0D-EABF-47FC-9A28-EC3EF0A061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79058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0988F5-7A99-4AD9-BAD7-FA8D685DB8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38642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40E2D0-ECB7-4C2E-B0B9-FEA67923C1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215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7185E10-6AB0-4CA8-9FAC-A574B9178FB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71088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54D60C-F7CC-499E-A0F7-274AB976C6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643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0B6F269-A370-445C-BF81-9D45F40ED63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7602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B5F7197-612D-483F-BAC4-5823ACB23CD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21243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照片 057"/>
          <p:cNvSpPr>
            <a:spLocks noGrp="1" noChangeAspect="1" noChangeArrowheads="1"/>
          </p:cNvSpPr>
          <p:nvPr isPhoto="1"/>
        </p:nvSpPr>
        <p:spPr bwMode="auto">
          <a:xfrm>
            <a:off x="2025650" y="0"/>
            <a:ext cx="50927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8983" y="609329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照片 066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照片 067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照片 068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1" name="Picture 4" descr="图片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65125"/>
            <a:ext cx="91567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照片 070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029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照片 058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照片 059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03848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照片 060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照片 061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3" name="Picture 4" descr="图片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65125"/>
            <a:ext cx="91567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照片 063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照片 064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照片 065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10</cp:revision>
  <dcterms:created xsi:type="dcterms:W3CDTF">2010-03-15T03:51:54Z</dcterms:created>
  <dcterms:modified xsi:type="dcterms:W3CDTF">2018-03-01T06:44:02Z</dcterms:modified>
</cp:coreProperties>
</file>