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90" d="100"/>
          <a:sy n="90" d="100"/>
        </p:scale>
        <p:origin x="-594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BC7CA5B-8BE5-4893-B6D5-65AE25901C82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C392EC3-4F1F-4CC2-B89B-C2B88A22B7C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5324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1" indent="0" algn="ctr">
              <a:buNone/>
              <a:defRPr sz="1500"/>
            </a:lvl2pPr>
            <a:lvl3pPr marL="685783" indent="0" algn="ctr">
              <a:buNone/>
              <a:defRPr sz="1351"/>
            </a:lvl3pPr>
            <a:lvl4pPr marL="1028674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9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1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15EE19-EA04-4A90-9E63-622616D062E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64330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8ADD40-721E-48C7-8F72-34F357F58FC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78018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8" y="365131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365131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FAB724-A368-4282-9146-EA543E367CC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545567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342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421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7779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165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2995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2376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798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275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3A6D5A-68D6-4CD2-A578-AF5144DDA95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631946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2650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4091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216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90" y="1709745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90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1">
                <a:solidFill>
                  <a:schemeClr val="tx1">
                    <a:tint val="75000"/>
                  </a:schemeClr>
                </a:solidFill>
              </a:defRPr>
            </a:lvl3pPr>
            <a:lvl4pPr marL="102867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166034-FA96-4CBC-8ED9-C0C594B3DF3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75442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1ED13F-6E06-412A-9B37-82A7E6049D9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33932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3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7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4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4" y="2505077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425F76-E7FC-431A-B1F9-47AD204A138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00105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F7A49A-309F-4516-BD12-9C4F895945E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9660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891F4-996A-48C3-BF39-E0525DB4D00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03064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4" y="987432"/>
            <a:ext cx="462915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6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1" indent="0">
              <a:buNone/>
              <a:defRPr sz="1051"/>
            </a:lvl2pPr>
            <a:lvl3pPr marL="685783" indent="0">
              <a:buNone/>
              <a:defRPr sz="900"/>
            </a:lvl3pPr>
            <a:lvl4pPr marL="1028674" indent="0">
              <a:buNone/>
              <a:defRPr sz="751"/>
            </a:lvl4pPr>
            <a:lvl5pPr marL="1371566" indent="0">
              <a:buNone/>
              <a:defRPr sz="751"/>
            </a:lvl5pPr>
            <a:lvl6pPr marL="1714457" indent="0">
              <a:buNone/>
              <a:defRPr sz="751"/>
            </a:lvl6pPr>
            <a:lvl7pPr marL="2057349" indent="0">
              <a:buNone/>
              <a:defRPr sz="751"/>
            </a:lvl7pPr>
            <a:lvl8pPr marL="2400240" indent="0">
              <a:buNone/>
              <a:defRPr sz="751"/>
            </a:lvl8pPr>
            <a:lvl9pPr marL="2743131" indent="0">
              <a:buNone/>
              <a:defRPr sz="75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F3DD21-05B4-4094-8413-03AB942B54A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03634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4" y="987432"/>
            <a:ext cx="4629151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91" indent="0">
              <a:buNone/>
              <a:defRPr sz="2100"/>
            </a:lvl2pPr>
            <a:lvl3pPr marL="685783" indent="0">
              <a:buNone/>
              <a:defRPr sz="1800"/>
            </a:lvl3pPr>
            <a:lvl4pPr marL="1028674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9" indent="0">
              <a:buNone/>
              <a:defRPr sz="1500"/>
            </a:lvl7pPr>
            <a:lvl8pPr marL="2400240" indent="0">
              <a:buNone/>
              <a:defRPr sz="1500"/>
            </a:lvl8pPr>
            <a:lvl9pPr marL="2743131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6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1" indent="0">
              <a:buNone/>
              <a:defRPr sz="1051"/>
            </a:lvl2pPr>
            <a:lvl3pPr marL="685783" indent="0">
              <a:buNone/>
              <a:defRPr sz="900"/>
            </a:lvl3pPr>
            <a:lvl4pPr marL="1028674" indent="0">
              <a:buNone/>
              <a:defRPr sz="751"/>
            </a:lvl4pPr>
            <a:lvl5pPr marL="1371566" indent="0">
              <a:buNone/>
              <a:defRPr sz="751"/>
            </a:lvl5pPr>
            <a:lvl6pPr marL="1714457" indent="0">
              <a:buNone/>
              <a:defRPr sz="751"/>
            </a:lvl6pPr>
            <a:lvl7pPr marL="2057349" indent="0">
              <a:buNone/>
              <a:defRPr sz="751"/>
            </a:lvl7pPr>
            <a:lvl8pPr marL="2400240" indent="0">
              <a:buNone/>
              <a:defRPr sz="751"/>
            </a:lvl8pPr>
            <a:lvl9pPr marL="2743131" indent="0">
              <a:buNone/>
              <a:defRPr sz="75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202F7F-626F-4D52-99FB-5AED1A702C5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31189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6185"/>
            <a:ext cx="78867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6684"/>
            <a:ext cx="78867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2E1DCC7F-583E-4BF5-9564-F20AC54B632A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169863" indent="-169863" algn="l" defTabSz="684213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2763" indent="-169863" algn="l" defTabSz="684213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5663" indent="-169863" algn="l" defTabSz="684213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8563" indent="-169863" algn="l" defTabSz="684213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1463" indent="-169863" algn="l" defTabSz="684213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4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4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66507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DSCF20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0"/>
            <a:ext cx="662473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561217" y="6230586"/>
            <a:ext cx="4770858" cy="438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2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pic>
        <p:nvPicPr>
          <p:cNvPr id="24580" name="Picture 4" descr="DSCF2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9984"/>
            <a:ext cx="9144000" cy="6280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pic>
        <p:nvPicPr>
          <p:cNvPr id="25604" name="Picture 4" descr="DSCF20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1367"/>
            <a:ext cx="9144000" cy="6155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pic>
        <p:nvPicPr>
          <p:cNvPr id="26628" name="Picture 4" descr="DSCF20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2533"/>
            <a:ext cx="9144000" cy="6115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04800"/>
            <a:ext cx="9142412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pic>
        <p:nvPicPr>
          <p:cNvPr id="28676" name="Picture 4" descr="DSCF2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1367"/>
            <a:ext cx="9144000" cy="6155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pic>
        <p:nvPicPr>
          <p:cNvPr id="29700" name="Picture 4" descr="DSCF20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1367"/>
            <a:ext cx="9144000" cy="6155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pic>
        <p:nvPicPr>
          <p:cNvPr id="30724" name="Picture 4" descr="DSCF20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6767"/>
            <a:ext cx="9144000" cy="6104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pic>
        <p:nvPicPr>
          <p:cNvPr id="31748" name="Picture 4" descr="DSCF20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9985"/>
            <a:ext cx="9144000" cy="6278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966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pic>
        <p:nvPicPr>
          <p:cNvPr id="16388" name="Picture 4" descr="DSCF2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0" y="374651"/>
            <a:ext cx="9131300" cy="610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pic>
        <p:nvPicPr>
          <p:cNvPr id="17412" name="Picture 4" descr="DSCF2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5018"/>
            <a:ext cx="9144000" cy="6167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9034"/>
            <a:ext cx="9144000" cy="623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pic>
        <p:nvPicPr>
          <p:cNvPr id="19460" name="Picture 4" descr="DSCF20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5018"/>
            <a:ext cx="9144000" cy="6167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pic>
        <p:nvPicPr>
          <p:cNvPr id="20484" name="Picture 4" descr="DSCF2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6185"/>
            <a:ext cx="9144000" cy="6125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pic>
        <p:nvPicPr>
          <p:cNvPr id="21508" name="Picture 4" descr="DSCF20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6767"/>
            <a:ext cx="9144000" cy="6104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pic>
        <p:nvPicPr>
          <p:cNvPr id="22532" name="Picture 4" descr="DSCF2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5600"/>
            <a:ext cx="9144000" cy="614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pic>
        <p:nvPicPr>
          <p:cNvPr id="23556" name="Picture 4" descr="DSCF20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157255216</TotalTime>
  <Pages>0</Pages>
  <Words>222</Words>
  <Characters>0</Characters>
  <Application>Microsoft Office PowerPoint</Application>
  <DocSecurity>0</DocSecurity>
  <PresentationFormat>全屏显示(4:3)</PresentationFormat>
  <Lines>0</Lines>
  <Paragraphs>16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14</cp:revision>
  <cp:lastPrinted>1899-12-30T00:00:00Z</cp:lastPrinted>
  <dcterms:created xsi:type="dcterms:W3CDTF">2009-08-16T20:01:40Z</dcterms:created>
  <dcterms:modified xsi:type="dcterms:W3CDTF">2018-03-01T06:34:50Z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2052-6.5.0.1966</vt:lpwstr>
  </property>
</Properties>
</file>