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48A4068-8069-4B46-B187-A715D92B4926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29ACF08-BA54-41B2-8740-3670931A04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2445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CF08-BA54-41B2-8740-3670931A045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698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4C5A29-C436-462C-A08D-4D306AEE6A1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97974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41F178-5BFB-41E3-9077-C210DE185B1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42482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671CA2-2B86-4E6A-9819-CCFC5A49DD6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77918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0555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28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739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401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1401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8721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686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40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426FBB-8080-4A99-874D-64FB1508416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519105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303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6723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632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3E2943-DFCA-4BC3-BD6D-92D9B3DAE51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64646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E1C78B-327D-42B2-89FB-8907973C4DC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06400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C14786-392A-45D2-A856-CB0AF7E996B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46108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79A55A-98DF-4A6B-9366-64ED25FA15E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54612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D59781-6B3C-4E66-B360-093CBDDF4C2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9302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BA9405-4446-471B-B2CA-5A2BA575311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11583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868A4E-2132-466D-9A99-100C520871E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9367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799CA32-0DD0-4329-AA48-908DDD54479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60791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226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2950" y="0"/>
            <a:ext cx="5118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15536" y="6165304"/>
            <a:ext cx="5320687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G:/d盘论坛资料/米莉茉莉第1、5辑/米莉茉莉第1辑/给我一个家/DSCF2278.JPGDSCF227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G:/d盘论坛资料/米莉茉莉第1、5辑/米莉茉莉第1辑/给我一个家/DSCF2280.JPGDSCF228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G:/d盘论坛资料/米莉茉莉第1、5辑/米莉茉莉第1辑/给我一个家/DSCF2281.JPGDSCF228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212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DSCF227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4963"/>
            <a:ext cx="91440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G:/d盘论坛资料/米莉茉莉第1、5辑/米莉茉莉第1辑/给我一个家/DSCF2272.JPGDSCF227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9022" y="371703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G:/d盘论坛资料/米莉茉莉第1、5辑/米莉茉莉第1辑/给我一个家/DSCF2273.JPGDSCF227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G:/d盘论坛资料/米莉茉莉第1、5辑/米莉茉莉第1辑/给我一个家/DSCF2274.JPGDSCF227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G:/d盘论坛资料/米莉茉莉第1、5辑/米莉茉莉第1辑/给我一个家/DSCF2276.JPGDSCF227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G:/d盘论坛资料/米莉茉莉第1、5辑/米莉茉莉第1辑/给我一个家/DSCF2277.JPGDSCF227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157255214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2010-12-28T20:38:05Z</dcterms:created>
  <dcterms:modified xsi:type="dcterms:W3CDTF">2018-03-01T06:23:37Z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