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06" r:id="rId2"/>
  </p:sldMasterIdLst>
  <p:notesMasterIdLst>
    <p:notesMasterId r:id="rId18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photoAlbum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90" d="100"/>
          <a:sy n="90" d="100"/>
        </p:scale>
        <p:origin x="-594" y="-4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4340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63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63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822FB3E6-E32D-4168-80FA-94FB546CA51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7025740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fld id="{7015EE1E-DB11-4C0E-A23F-BD1FCC907B59}" type="slidenum">
              <a:rPr lang="en-US" altLang="zh-CN"/>
              <a:pPr/>
              <a:t>1</a:t>
            </a:fld>
            <a:endParaRPr lang="en-US" altLang="zh-CN"/>
          </a:p>
        </p:txBody>
      </p:sp>
      <p:sp>
        <p:nvSpPr>
          <p:cNvPr id="16387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fld id="{4318856C-1385-4201-AEFE-4A300530DF77}" type="slidenum">
              <a:rPr lang="en-US" altLang="zh-CN"/>
              <a:pPr/>
              <a:t>10</a:t>
            </a:fld>
            <a:endParaRPr lang="en-US" altLang="zh-CN"/>
          </a:p>
        </p:txBody>
      </p:sp>
      <p:sp>
        <p:nvSpPr>
          <p:cNvPr id="34819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fld id="{FE83E743-C192-4F71-9416-E9FB91C5D944}" type="slidenum">
              <a:rPr lang="en-US" altLang="zh-CN"/>
              <a:pPr/>
              <a:t>11</a:t>
            </a:fld>
            <a:endParaRPr lang="en-US" altLang="zh-CN"/>
          </a:p>
        </p:txBody>
      </p:sp>
      <p:sp>
        <p:nvSpPr>
          <p:cNvPr id="36867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fld id="{6F7B9612-761A-4EA9-B40B-F99F7C042342}" type="slidenum">
              <a:rPr lang="en-US" altLang="zh-CN"/>
              <a:pPr/>
              <a:t>12</a:t>
            </a:fld>
            <a:endParaRPr lang="en-US" altLang="zh-CN"/>
          </a:p>
        </p:txBody>
      </p:sp>
      <p:sp>
        <p:nvSpPr>
          <p:cNvPr id="38915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fld id="{9387DC82-2519-4F2C-89AD-B24F9088996B}" type="slidenum">
              <a:rPr lang="en-US" altLang="zh-CN"/>
              <a:pPr/>
              <a:t>13</a:t>
            </a:fld>
            <a:endParaRPr lang="en-US" altLang="zh-CN"/>
          </a:p>
        </p:txBody>
      </p:sp>
      <p:sp>
        <p:nvSpPr>
          <p:cNvPr id="40963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fld id="{AD38C897-C977-4417-BF29-53D3A6F54B5A}" type="slidenum">
              <a:rPr lang="en-US" altLang="zh-CN"/>
              <a:pPr/>
              <a:t>14</a:t>
            </a:fld>
            <a:endParaRPr lang="en-US" altLang="zh-CN"/>
          </a:p>
        </p:txBody>
      </p:sp>
      <p:sp>
        <p:nvSpPr>
          <p:cNvPr id="43011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fld id="{ECEE6C43-CD68-4A5D-9E75-7F242F590C37}" type="slidenum">
              <a:rPr lang="en-US" altLang="zh-CN"/>
              <a:pPr/>
              <a:t>2</a:t>
            </a:fld>
            <a:endParaRPr lang="en-US" altLang="zh-CN"/>
          </a:p>
        </p:txBody>
      </p:sp>
      <p:sp>
        <p:nvSpPr>
          <p:cNvPr id="18435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fld id="{C167CCD4-B83A-40B0-8699-9FD2A12A91C2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20483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fld id="{504F02FE-B50E-481B-A721-16C1D03A6AAF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22531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pPr eaLnBrk="1" hangingPunct="1"/>
            <a:endParaRPr lang="zh-CN" altLang="zh-CN" dirty="0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fld id="{D6C6FF13-EA7B-4FB7-9F22-E324666CCBF2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24579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fld id="{43375678-27D6-4E68-A6E3-42B39424CEC4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26627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fld id="{1504FCDB-4E17-4424-9029-814CF9C0D344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28675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fld id="{3CC6A39D-DE39-469E-B8A2-D14F529CA7A1}" type="slidenum">
              <a:rPr lang="en-US" altLang="zh-CN"/>
              <a:pPr/>
              <a:t>8</a:t>
            </a:fld>
            <a:endParaRPr lang="en-US" altLang="zh-CN"/>
          </a:p>
        </p:txBody>
      </p:sp>
      <p:sp>
        <p:nvSpPr>
          <p:cNvPr id="30723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fld id="{FB594071-E0AF-4ED2-A9EA-9C0515C2A1C2}" type="slidenum">
              <a:rPr lang="en-US" altLang="zh-CN"/>
              <a:pPr/>
              <a:t>9</a:t>
            </a:fld>
            <a:endParaRPr lang="en-US" altLang="zh-CN"/>
          </a:p>
        </p:txBody>
      </p:sp>
      <p:sp>
        <p:nvSpPr>
          <p:cNvPr id="32771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7"/>
            <a:ext cx="6858000" cy="165576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784F56-218D-4FB9-8BAB-91A7CB3622A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355119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6E5164-B7CA-457D-8F06-DAA277C40F3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006438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6"/>
            <a:ext cx="1971675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6"/>
            <a:ext cx="5800725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946A47-F9C6-4867-99F4-32D0491DAD2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121702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86063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69795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46644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74055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06288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42876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09269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63291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CC886B-DB20-43FF-A933-05530A7A1C9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2199021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26175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93314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86726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F6EB81-A779-49CC-BB6E-5650994458B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398533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4533BD-2466-4F8E-8945-E8E2A3E8180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96544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A56D57-B070-417E-BAAB-47F7482232D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722206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0DA5D4-AB18-4C5B-AE1E-7FD17BBB8F1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67455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815927-A6DA-4FC4-9F26-B26ED6FC3AC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76420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1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B33974-84AF-4336-8CC4-F2FFB3A82C0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277386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1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9F2AE9-0FA7-45EB-BBB5-36B9FE692F3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092943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6185"/>
            <a:ext cx="7886700" cy="1325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6684"/>
            <a:ext cx="7886700" cy="43497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618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900">
                <a:solidFill>
                  <a:srgbClr val="898989"/>
                </a:solidFill>
              </a:defRPr>
            </a:lvl1pPr>
          </a:lstStyle>
          <a:p>
            <a:fld id="{04C901C7-F8F1-47AF-8A5C-4033838D190F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9pPr>
    </p:titleStyle>
    <p:bodyStyle>
      <a:lvl1pPr marL="171450" indent="-171450" algn="l" defTabSz="685800" rtl="0" fontAlgn="base">
        <a:lnSpc>
          <a:spcPct val="90000"/>
        </a:lnSpc>
        <a:spcBef>
          <a:spcPts val="750"/>
        </a:spcBef>
        <a:spcAft>
          <a:spcPct val="0"/>
        </a:spcAft>
        <a:buFont typeface="Arial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490400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18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15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17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6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15363" name="Rectangle 3" descr="fm_CG2h"/>
          <p:cNvSpPr>
            <a:spLocks noGrp="1" noChangeAspect="1" noChangeArrowheads="1"/>
          </p:cNvSpPr>
          <p:nvPr isPhoto="1"/>
        </p:nvSpPr>
        <p:spPr bwMode="auto">
          <a:xfrm>
            <a:off x="0" y="0"/>
            <a:ext cx="9143999" cy="6165304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77396" y="6237312"/>
            <a:ext cx="5186035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pic>
        <p:nvPicPr>
          <p:cNvPr id="33795" name="Picture 4" descr="08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6350" y="-25400"/>
            <a:ext cx="9156700" cy="690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35843" name="Rectangle 3" descr="09_HU2F"/>
          <p:cNvSpPr>
            <a:spLocks noGrp="1" noChangeAspect="1" noChangeArrowheads="1"/>
          </p:cNvSpPr>
          <p:nvPr isPhoto="1"/>
        </p:nvSpPr>
        <p:spPr bwMode="auto">
          <a:xfrm>
            <a:off x="0" y="-16933"/>
            <a:ext cx="9144000" cy="6889751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pic>
        <p:nvPicPr>
          <p:cNvPr id="35844" name="Picture 4" descr="09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6350" y="-25400"/>
            <a:ext cx="9156700" cy="690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pic>
        <p:nvPicPr>
          <p:cNvPr id="37891" name="Picture 4" descr="10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6350" y="-25400"/>
            <a:ext cx="9156700" cy="690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pic>
        <p:nvPicPr>
          <p:cNvPr id="39939" name="Picture 4" descr="11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6350" y="-25400"/>
            <a:ext cx="9156700" cy="690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5" descr="照片 06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989" y="0"/>
            <a:ext cx="90900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32860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17411" name="Rectangle 3" descr="00_xzSX"/>
          <p:cNvSpPr>
            <a:spLocks noGrp="1" noChangeAspect="1" noChangeArrowheads="1"/>
          </p:cNvSpPr>
          <p:nvPr isPhoto="1"/>
        </p:nvSpPr>
        <p:spPr bwMode="auto">
          <a:xfrm>
            <a:off x="0" y="-16933"/>
            <a:ext cx="9144000" cy="6889751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pic>
        <p:nvPicPr>
          <p:cNvPr id="19459" name="Picture 4" descr="01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6350" y="-25400"/>
            <a:ext cx="9156700" cy="690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843808" y="1799965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sp>
        <p:nvSpPr>
          <p:cNvPr id="21506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pic>
        <p:nvPicPr>
          <p:cNvPr id="21507" name="Picture 4" descr="0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6350" y="-25400"/>
            <a:ext cx="9156700" cy="690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pic>
        <p:nvPicPr>
          <p:cNvPr id="23555" name="Picture 4" descr="0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6350" y="-25400"/>
            <a:ext cx="9156700" cy="690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pic>
        <p:nvPicPr>
          <p:cNvPr id="25603" name="Picture 4" descr="0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6350" y="-25400"/>
            <a:ext cx="9156700" cy="690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pic>
        <p:nvPicPr>
          <p:cNvPr id="27651" name="Picture 4" descr="0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6350" y="-25400"/>
            <a:ext cx="9156700" cy="690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pic>
        <p:nvPicPr>
          <p:cNvPr id="29699" name="Picture 4" descr="0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6350" y="-25400"/>
            <a:ext cx="9156700" cy="690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pic>
        <p:nvPicPr>
          <p:cNvPr id="31747" name="Picture 4" descr="0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6350" y="-25400"/>
            <a:ext cx="9156700" cy="690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-WWW.1PPT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665</TotalTime>
  <Words>526</Words>
  <Application>Microsoft Office PowerPoint</Application>
  <PresentationFormat>全屏显示(4:3)</PresentationFormat>
  <Paragraphs>52</Paragraphs>
  <Slides>15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3" baseType="lpstr">
      <vt:lpstr>Arial</vt:lpstr>
      <vt:lpstr>宋体</vt:lpstr>
      <vt:lpstr>Calibri Light</vt:lpstr>
      <vt:lpstr>Calibri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7</cp:revision>
  <dcterms:created xsi:type="dcterms:W3CDTF">2006-01-06T10:57:18Z</dcterms:created>
  <dcterms:modified xsi:type="dcterms:W3CDTF">2018-03-01T06:12:15Z</dcterms:modified>
</cp:coreProperties>
</file>