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9144000" cy="6858000" type="screen4x3"/>
  <p:notesSz cx="6858000" cy="9144000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BA4F01A-2070-4807-9E2A-CD70CB3AD9DB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9321948-17E3-405F-91FC-342DE655C39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7701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321948-17E3-405F-91FC-342DE655C393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029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37F951-D59B-4CB4-ADB7-53F2943075FF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76857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908098-4ED0-4E75-9128-750C5CA5438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4407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BB372D-B458-4ADA-877A-192F95D4772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755923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9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1976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8377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2551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9184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49109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2063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370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8638FF-4CD2-4534-97BA-11941BEBC2D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750926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004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7814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3112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21C20E-B891-4BAC-B996-65AC1977F426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8734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09D59C-CA57-45FA-91E5-12BEAC92BCD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73613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82E2D2-FB22-48E8-9443-BF6415476D8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783478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873DC7-071F-481A-87AF-E3F27A026BA4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70039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86ED05E-9526-4576-A0B9-D6895369616B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63660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66A46C-F7AB-4660-897C-C19654BB47BA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453879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7CAC75-26D8-46E0-836C-AA1E64892A3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65851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57B4244A-816D-4ECE-B084-4CE62F40AC86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panose="020B0604020202020204" pitchFamily="34" charset="0"/>
          <a:ea typeface="新細明體" panose="02020500000000000000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kumimoji="0"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64288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hangingPunct="1"/>
            <a:endParaRPr lang="zh-CN" altLang="en-US" sz="3200" smtClean="0"/>
          </a:p>
        </p:txBody>
      </p:sp>
      <p:pic>
        <p:nvPicPr>
          <p:cNvPr id="15363" name="Picture 4" descr="圖片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0"/>
            <a:ext cx="72009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095375" y="4941167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圖片10"/>
          <p:cNvPicPr>
            <a:picLocks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76250"/>
            <a:ext cx="9144000" cy="5832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圖片11"/>
          <p:cNvPicPr>
            <a:picLocks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76250"/>
            <a:ext cx="9144000" cy="5905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圖片12"/>
          <p:cNvPicPr>
            <a:picLocks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04813"/>
            <a:ext cx="9144000" cy="59769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圖片13"/>
          <p:cNvPicPr>
            <a:picLocks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76250"/>
            <a:ext cx="9144000" cy="59769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圖片14"/>
          <p:cNvPicPr>
            <a:picLocks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76250"/>
            <a:ext cx="9144000" cy="5832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圖片15"/>
          <p:cNvPicPr>
            <a:picLocks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76250"/>
            <a:ext cx="9144000" cy="5832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圖片16"/>
          <p:cNvPicPr>
            <a:picLocks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76250"/>
            <a:ext cx="9144000" cy="59769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圖片17"/>
          <p:cNvPicPr>
            <a:picLocks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76250"/>
            <a:ext cx="9144000" cy="5905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圖片18"/>
          <p:cNvPicPr>
            <a:picLocks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76250"/>
            <a:ext cx="9144000" cy="58324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圖片19"/>
          <p:cNvPicPr>
            <a:picLocks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04813"/>
            <a:ext cx="9144000" cy="59769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圖片2"/>
          <p:cNvPicPr>
            <a:picLocks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00013"/>
            <a:ext cx="9144000" cy="6657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圖片20"/>
          <p:cNvPicPr>
            <a:picLocks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04813"/>
            <a:ext cx="9144000" cy="60483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圖片21"/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16013" y="0"/>
            <a:ext cx="7056437" cy="6858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kumimoji="0"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kumimoji="0"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kumimoji="0"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kumimoji="0"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kumimoji="0"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kumimoji="0"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kumimoji="0"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kumimoji="0"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kumimoji="0"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kumimoji="0"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kumimoji="0"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kumimoji="0"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536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圖片3"/>
          <p:cNvPicPr>
            <a:picLocks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2700" y="90488"/>
            <a:ext cx="9169400" cy="66770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15616" y="371703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8434" name="Picture 4" descr="圖片4"/>
          <p:cNvPicPr>
            <a:picLocks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00013"/>
            <a:ext cx="9144000" cy="66579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圖片5"/>
          <p:cNvPicPr>
            <a:picLocks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39738"/>
            <a:ext cx="9144000" cy="5978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圖片6"/>
          <p:cNvPicPr>
            <a:picLocks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39738"/>
            <a:ext cx="9144000" cy="5978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圖片7"/>
          <p:cNvPicPr>
            <a:picLocks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76250"/>
            <a:ext cx="9144000" cy="59769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圖片8"/>
          <p:cNvPicPr>
            <a:picLocks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76250"/>
            <a:ext cx="9144000" cy="5905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圖片9"/>
          <p:cNvPicPr>
            <a:picLocks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76250"/>
            <a:ext cx="9144000" cy="59769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預設簡報設計 8">
      <a:dk1>
        <a:srgbClr val="003366"/>
      </a:dk1>
      <a:lt1>
        <a:srgbClr val="FFFFFF"/>
      </a:lt1>
      <a:dk2>
        <a:srgbClr val="000099"/>
      </a:dk2>
      <a:lt2>
        <a:srgbClr val="CCFFFF"/>
      </a:lt2>
      <a:accent1>
        <a:srgbClr val="3366CC"/>
      </a:accent1>
      <a:accent2>
        <a:srgbClr val="00B000"/>
      </a:accent2>
      <a:accent3>
        <a:srgbClr val="AAAACA"/>
      </a:accent3>
      <a:accent4>
        <a:srgbClr val="DADADA"/>
      </a:accent4>
      <a:accent5>
        <a:srgbClr val="ADB8E2"/>
      </a:accent5>
      <a:accent6>
        <a:srgbClr val="009F00"/>
      </a:accent6>
      <a:hlink>
        <a:srgbClr val="66CCFF"/>
      </a:hlink>
      <a:folHlink>
        <a:srgbClr val="FFE701"/>
      </a:folHlink>
    </a:clrScheme>
    <a:fontScheme name="預設簡報設計">
      <a:majorFont>
        <a:latin typeface="Arial"/>
        <a:ea typeface="新細明體"/>
        <a:cs typeface=""/>
      </a:majorFont>
      <a:minorFont>
        <a:latin typeface="Arial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新細明體" panose="02020500000000000000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新細明體" panose="02020500000000000000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513</Words>
  <Application>Microsoft Office PowerPoint</Application>
  <PresentationFormat>全屏显示(4:3)</PresentationFormat>
  <Paragraphs>39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新細明體</vt:lpstr>
      <vt:lpstr>Calibri</vt:lpstr>
      <vt:lpstr>Calibri Light</vt:lpstr>
      <vt:lpstr>宋体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9</cp:revision>
  <dcterms:created xsi:type="dcterms:W3CDTF">2004-12-22T23:25:16Z</dcterms:created>
  <dcterms:modified xsi:type="dcterms:W3CDTF">2018-03-01T05:59:01Z</dcterms:modified>
</cp:coreProperties>
</file>