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27" autoAdjust="0"/>
    <p:restoredTop sz="95674" autoAdjust="0"/>
  </p:normalViewPr>
  <p:slideViewPr>
    <p:cSldViewPr snapToGrid="0">
      <p:cViewPr>
        <p:scale>
          <a:sx n="100" d="100"/>
          <a:sy n="100" d="100"/>
        </p:scale>
        <p:origin x="-54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631558F-0DE3-4F98-A272-6704FCF7C107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B15439C-4CDC-462F-93A9-77D11DEA44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9309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5439C-4CDC-462F-93A9-77D11DEA449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15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D33B7-44CC-45AD-BEB5-0A65A9DECD17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47348-BFEF-4581-8D42-F6D3D1FA86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77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64698-0A56-411F-8503-07D4E304DD87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DB32A6-969B-433D-81AD-548CD0A403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962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87B3E-08CF-40C0-B0E7-ECAB0943967E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A5CDA-752A-4C6F-99CE-C7A60BB736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896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106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843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75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11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416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8926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165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319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FCAC-4C8C-4B42-BB6A-540E55EEE858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79825-E420-4907-A7A2-B3B235C977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7552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9562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831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191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FD825-35E0-48CD-8CFC-E765F0C2A995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815E9-F00B-49B3-B51A-3D59FCB04A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604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EE6E5-D7C5-4973-9593-C9E399ED8BE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BE89F-B85D-4D18-866C-1B98F3015B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84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AF03-BCA5-4C46-A76C-807F2C26199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88E6A9-A1E3-4A6B-8118-426A75BC59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98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DA589-1EFD-4611-810C-FEAC92A7A10A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BAE45-7F14-4C52-8C8C-9B7E53DE5D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595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91795-7B4B-4C2B-BFB4-D3B5DBA1CC3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BA3C2-4098-4CF8-A936-5070E7382F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689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CDD4E-58C3-475F-A17B-736C2641B490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CDDBE-3570-46E3-B2E0-987FC7FE7F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454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5E529-8891-4FEF-8EB6-EDBC8B9F112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66771-E471-4976-8977-6536555D00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1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C526C9-2E9F-48BA-8553-2B3AE76A778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BBE5A4F-4F75-4ADB-9270-CE898012610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6929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5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24418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7975"/>
            <a:ext cx="9144000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5438"/>
            <a:ext cx="9144000" cy="620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2263"/>
            <a:ext cx="9144000" cy="621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9088"/>
            <a:ext cx="9144000" cy="621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2263"/>
            <a:ext cx="9144000" cy="621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8450"/>
            <a:ext cx="9144000" cy="626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6713"/>
            <a:ext cx="914400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08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5425"/>
            <a:ext cx="9144000" cy="617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9088"/>
            <a:ext cx="9144000" cy="621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1313"/>
            <a:ext cx="9144000" cy="617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7025"/>
            <a:ext cx="9144000" cy="620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1744" y="29842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2263"/>
            <a:ext cx="9144000" cy="621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0200"/>
            <a:ext cx="9144000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1313"/>
            <a:ext cx="9144000" cy="617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2017-10-01T07:42:59Z</dcterms:created>
  <dcterms:modified xsi:type="dcterms:W3CDTF">2018-03-01T05:45:15Z</dcterms:modified>
</cp:coreProperties>
</file>