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706" r:id="rId2"/>
  </p:sldMasterIdLst>
  <p:notesMasterIdLst>
    <p:notesMasterId r:id="rId20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856" autoAdjust="0"/>
    <p:restoredTop sz="94438" autoAdjust="0"/>
  </p:normalViewPr>
  <p:slideViewPr>
    <p:cSldViewPr snapToGrid="0">
      <p:cViewPr>
        <p:scale>
          <a:sx n="100" d="100"/>
          <a:sy n="100" d="100"/>
        </p:scale>
        <p:origin x="-552" y="-26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70B8B948-C4D6-4CAF-9ABF-B88E15A8E673}" type="datetimeFigureOut">
              <a:rPr lang="zh-CN" altLang="en-US"/>
              <a:pPr>
                <a:defRPr/>
              </a:pPr>
              <a:t>2018/3/1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67ED40A1-CDD4-461B-B7AE-323C3456DE0F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85200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powerpoint/" TargetMode="External"/><Relationship Id="rId13" Type="http://schemas.openxmlformats.org/officeDocument/2006/relationships/hyperlink" Target="http://www.1ppt.cn/" TargetMode="External"/><Relationship Id="rId18" Type="http://schemas.openxmlformats.org/officeDocument/2006/relationships/hyperlink" Target="http://www.1ppt.com/kejian/meishu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hyperlink" Target="http://www.1ppt.com/kejian/huaxue/" TargetMode="External"/><Relationship Id="rId7" Type="http://schemas.openxmlformats.org/officeDocument/2006/relationships/hyperlink" Target="http://www.1ppt.com/xiazai/" TargetMode="External"/><Relationship Id="rId12" Type="http://schemas.openxmlformats.org/officeDocument/2006/relationships/hyperlink" Target="http://www.1ppt.com/jiaoan/" TargetMode="External"/><Relationship Id="rId17" Type="http://schemas.openxmlformats.org/officeDocument/2006/relationships/hyperlink" Target="http://www.1ppt.com/kejian/yingyu/" TargetMode="External"/><Relationship Id="rId2" Type="http://schemas.openxmlformats.org/officeDocument/2006/relationships/slide" Target="../slides/slide6.xml"/><Relationship Id="rId16" Type="http://schemas.openxmlformats.org/officeDocument/2006/relationships/hyperlink" Target="http://www.1ppt.com/kejian/shuxue/" TargetMode="External"/><Relationship Id="rId20" Type="http://schemas.openxmlformats.org/officeDocument/2006/relationships/hyperlink" Target="http://www.1ppt.com/kejian/wuli/" TargetMode="Externa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1ppt.com/tubiao/" TargetMode="External"/><Relationship Id="rId11" Type="http://schemas.openxmlformats.org/officeDocument/2006/relationships/hyperlink" Target="http://www.1ppt.com/shiti/" TargetMode="External"/><Relationship Id="rId24" Type="http://schemas.openxmlformats.org/officeDocument/2006/relationships/hyperlink" Target="http://www.1ppt.com/kejian/lishi/" TargetMode="External"/><Relationship Id="rId5" Type="http://schemas.openxmlformats.org/officeDocument/2006/relationships/hyperlink" Target="http://www.1ppt.com/beijing/" TargetMode="External"/><Relationship Id="rId15" Type="http://schemas.openxmlformats.org/officeDocument/2006/relationships/hyperlink" Target="http://www.1ppt.com/kejian/yuwen/" TargetMode="External"/><Relationship Id="rId23" Type="http://schemas.openxmlformats.org/officeDocument/2006/relationships/hyperlink" Target="http://www.1ppt.com/kejian/dili/" TargetMode="External"/><Relationship Id="rId10" Type="http://schemas.openxmlformats.org/officeDocument/2006/relationships/hyperlink" Target="http://www.1ppt.com/fanwen/" TargetMode="External"/><Relationship Id="rId19" Type="http://schemas.openxmlformats.org/officeDocument/2006/relationships/hyperlink" Target="http://www.1ppt.com/kejian/kexue/" TargetMode="External"/><Relationship Id="rId4" Type="http://schemas.openxmlformats.org/officeDocument/2006/relationships/hyperlink" Target="http://www.1ppt.com/sucai/" TargetMode="External"/><Relationship Id="rId9" Type="http://schemas.openxmlformats.org/officeDocument/2006/relationships/hyperlink" Target="http://www.1ppt.com/ziliao/" TargetMode="External"/><Relationship Id="rId14" Type="http://schemas.openxmlformats.org/officeDocument/2006/relationships/hyperlink" Target="http://www.1ppt.com/kejian/" TargetMode="External"/><Relationship Id="rId22" Type="http://schemas.openxmlformats.org/officeDocument/2006/relationships/hyperlink" Target="http://www.1ppt.com/kejian/shengwu/" TargetMode="Externa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ED40A1-CDD4-461B-B7AE-323C3456DE0F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02114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C4DDB-F316-4707-863E-64F2BB39E6F0}" type="slidenum">
              <a:rPr lang="zh-CN" altLang="en-US" smtClean="0">
                <a:solidFill>
                  <a:prstClr val="black"/>
                </a:solidFill>
              </a:rPr>
              <a:pPr/>
              <a:t>17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096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7F22F1-909A-417F-AE3D-587D857FB0B7}" type="datetimeFigureOut">
              <a:rPr lang="zh-CN" altLang="en-US"/>
              <a:pPr>
                <a:defRPr/>
              </a:pPr>
              <a:t>2018/3/1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EEA97A-69AB-4721-94D5-A89C7709196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45030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B9792E-28BE-4BFF-86B6-E55A750A5785}" type="datetimeFigureOut">
              <a:rPr lang="zh-CN" altLang="en-US"/>
              <a:pPr>
                <a:defRPr/>
              </a:pPr>
              <a:t>2018/3/1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AF4EEAA-F312-462E-B518-DA6644AA2653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14930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6B32F9-7EB4-426C-AA4E-60C6015452B0}" type="datetimeFigureOut">
              <a:rPr lang="zh-CN" altLang="en-US"/>
              <a:pPr>
                <a:defRPr/>
              </a:pPr>
              <a:t>2018/3/1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14742D0-D461-4298-A389-A594621AB63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383199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699417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204837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291691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09518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883118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459535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57580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46380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FB2771-2697-4EF3-B958-1CA67DE1ADCF}" type="datetimeFigureOut">
              <a:rPr lang="zh-CN" altLang="en-US"/>
              <a:pPr>
                <a:defRPr/>
              </a:pPr>
              <a:t>2018/3/1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3C234E1-31D7-4C76-88F2-D93284C25D1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496263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297576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405016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70860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8437F9-A026-414A-B679-FEF44E808095}" type="datetimeFigureOut">
              <a:rPr lang="zh-CN" altLang="en-US"/>
              <a:pPr>
                <a:defRPr/>
              </a:pPr>
              <a:t>2018/3/1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AFBF060-5E01-44FB-97E8-88C2519E5205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92023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3D6AF6-6DCD-4356-85FD-D10A1A6ED533}" type="datetimeFigureOut">
              <a:rPr lang="zh-CN" altLang="en-US"/>
              <a:pPr>
                <a:defRPr/>
              </a:pPr>
              <a:t>2018/3/1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A404CC6-253E-49F5-A868-BFD50383F725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33555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1AAC5A-5B78-4BB9-82CC-BEC53E84A9CA}" type="datetimeFigureOut">
              <a:rPr lang="zh-CN" altLang="en-US"/>
              <a:pPr>
                <a:defRPr/>
              </a:pPr>
              <a:t>2018/3/1</a:t>
            </a:fld>
            <a:endParaRPr lang="zh-CN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61FEAE-7D58-4589-9448-B944C0818555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43081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6A2412-FEDB-4238-8941-32BE5ED74FDC}" type="datetimeFigureOut">
              <a:rPr lang="zh-CN" altLang="en-US"/>
              <a:pPr>
                <a:defRPr/>
              </a:pPr>
              <a:t>2018/3/1</a:t>
            </a:fld>
            <a:endParaRPr lang="zh-CN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0C0713-E9B9-4D12-A70A-CEACD104FA6D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39312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B707ED-53C8-4A7C-A116-66C01245FECE}" type="datetimeFigureOut">
              <a:rPr lang="zh-CN" altLang="en-US"/>
              <a:pPr>
                <a:defRPr/>
              </a:pPr>
              <a:t>2018/3/1</a:t>
            </a:fld>
            <a:endParaRPr lang="zh-CN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BACBFF9-6C8A-4B8B-86C0-F40205C43F1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99100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59E64E-673D-48F6-A723-ACCBEB0AE3E7}" type="datetimeFigureOut">
              <a:rPr lang="zh-CN" altLang="en-US"/>
              <a:pPr>
                <a:defRPr/>
              </a:pPr>
              <a:t>2018/3/1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F0757C5-F789-49C8-81E5-09232B3798A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00234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F5756C-A2AE-4BBC-906B-71F92019261F}" type="datetimeFigureOut">
              <a:rPr lang="zh-CN" altLang="en-US"/>
              <a:pPr>
                <a:defRPr/>
              </a:pPr>
              <a:t>2018/3/1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3B7E5FA-92E9-4B65-93C1-CE8D2413B29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91543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28650" y="365125"/>
            <a:ext cx="78867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altLang="zh-CN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altLang="zh-CN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03B4A719-6081-493C-85DE-4E2E697E216D}" type="datetimeFigureOut">
              <a:rPr lang="zh-CN" altLang="en-US"/>
              <a:pPr>
                <a:defRPr/>
              </a:pPr>
              <a:t>2018/3/1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4471EFD8-149E-403F-8810-6FF46A33BFAD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6303089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  <p:sldLayoutId id="2147483710" r:id="rId4"/>
    <p:sldLayoutId id="2147483711" r:id="rId5"/>
    <p:sldLayoutId id="2147483712" r:id="rId6"/>
    <p:sldLayoutId id="2147483713" r:id="rId7"/>
    <p:sldLayoutId id="2147483714" r:id="rId8"/>
    <p:sldLayoutId id="2147483715" r:id="rId9"/>
    <p:sldLayoutId id="2147483716" r:id="rId10"/>
    <p:sldLayoutId id="214748371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ziliao/" TargetMode="External"/><Relationship Id="rId18" Type="http://schemas.openxmlformats.org/officeDocument/2006/relationships/hyperlink" Target="http://www.1ppt.cn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image" Target="../media/image19.png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17" Type="http://schemas.openxmlformats.org/officeDocument/2006/relationships/hyperlink" Target="http://www.1ppt.com/jiaoan/" TargetMode="External"/><Relationship Id="rId2" Type="http://schemas.openxmlformats.org/officeDocument/2006/relationships/notesSlide" Target="../notesSlides/notesSlide2.xml"/><Relationship Id="rId16" Type="http://schemas.openxmlformats.org/officeDocument/2006/relationships/hyperlink" Target="http://www.1ppt.com/shiti/" TargetMode="External"/><Relationship Id="rId20" Type="http://schemas.openxmlformats.org/officeDocument/2006/relationships/image" Target="../media/image18.png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fanwen/" TargetMode="External"/><Relationship Id="rId10" Type="http://schemas.openxmlformats.org/officeDocument/2006/relationships/hyperlink" Target="http://www.1ppt.com/powerpoint/" TargetMode="External"/><Relationship Id="rId19" Type="http://schemas.openxmlformats.org/officeDocument/2006/relationships/image" Target="../media/image17.png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图片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127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1978982" y="6126711"/>
            <a:ext cx="5186035" cy="4702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4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4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4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400" b="1" kern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42900"/>
            <a:ext cx="9144000" cy="617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46075"/>
            <a:ext cx="9144000" cy="6165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30200"/>
            <a:ext cx="9144000" cy="619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23850"/>
            <a:ext cx="9144000" cy="6210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15913"/>
            <a:ext cx="9144000" cy="6226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23850"/>
            <a:ext cx="9144000" cy="6210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242888"/>
            <a:ext cx="9144000" cy="6372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4437112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www.1ppt.com/ziliao/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www.1ppt.com/shiti/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www.1ppt.com/jiaoan/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8"/>
              </a:rPr>
              <a:t>www.1ppt.cn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802" y="315180"/>
            <a:ext cx="7711638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345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5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58084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33375"/>
            <a:ext cx="9144000" cy="6191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33375"/>
            <a:ext cx="9144000" cy="6191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34963"/>
            <a:ext cx="9144000" cy="618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34963"/>
            <a:ext cx="9144000" cy="618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图片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34963"/>
            <a:ext cx="9144000" cy="618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327969" y="3603354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www.1ppt.com/fanwen/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www.1ppt.com/jiaoan/  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www.1ppt.com/kejian/shuxue/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www.1ppt.com/kejian/meishu/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www.1ppt.com/kejian/wuli/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www.1ppt.com/kejian/shengwu/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www.1ppt.com/kejian/lishi/        </a:t>
            </a:r>
          </a:p>
        </p:txBody>
      </p:sp>
      <p:pic>
        <p:nvPicPr>
          <p:cNvPr id="21506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49250"/>
            <a:ext cx="9144000" cy="615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27025"/>
            <a:ext cx="9144000" cy="6203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36550"/>
            <a:ext cx="9144000" cy="6184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第一PPT模板网-WWW.1PPT.COM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模板网-WWW.1PPT.COM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</TotalTime>
  <Words>513</Words>
  <Application>Microsoft Office PowerPoint</Application>
  <PresentationFormat>全屏显示(4:3)</PresentationFormat>
  <Paragraphs>39</Paragraphs>
  <Slides>17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25" baseType="lpstr">
      <vt:lpstr>Calibri</vt:lpstr>
      <vt:lpstr>宋体</vt:lpstr>
      <vt:lpstr>Arial</vt:lpstr>
      <vt:lpstr>Calibri Light</vt:lpstr>
      <vt:lpstr>微软雅黑</vt:lpstr>
      <vt:lpstr>Meiryo</vt:lpstr>
      <vt:lpstr>第一PPT模板网-WWW.1PPT.COM</vt:lpstr>
      <vt:lpstr>第一PPT模板网-WWW.1PPT.COM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dcterms:created xsi:type="dcterms:W3CDTF">2017-10-01T09:04:52Z</dcterms:created>
  <dcterms:modified xsi:type="dcterms:W3CDTF">2018-03-01T05:35:46Z</dcterms:modified>
</cp:coreProperties>
</file>