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3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35" autoAdjust="0"/>
    <p:restoredTop sz="96292" autoAdjust="0"/>
  </p:normalViewPr>
  <p:slideViewPr>
    <p:cSldViewPr snapToGrid="0" showGuides="1">
      <p:cViewPr>
        <p:scale>
          <a:sx n="100" d="100"/>
          <a:sy n="100" d="100"/>
        </p:scale>
        <p:origin x="-546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929C47-476F-4A51-ABF7-6569761EF197}" type="datetimeFigureOut">
              <a:rPr lang="zh-CN" altLang="en-US" smtClean="0"/>
              <a:t>2018/3/1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3D7BB3-BA36-4741-A508-FE9D20CEC3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793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3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3D7BB3-BA36-4741-A508-FE9D20CEC3A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2583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6BC52-01C8-4772-A0B2-2B63B5171495}" type="datetimeFigureOut">
              <a:rPr lang="zh-CN" altLang="en-US" smtClean="0"/>
              <a:t>2018/3/1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69264-F066-4E2C-892B-1CCF87843A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15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6BC52-01C8-4772-A0B2-2B63B5171495}" type="datetimeFigureOut">
              <a:rPr lang="zh-CN" altLang="en-US" smtClean="0"/>
              <a:t>2018/3/1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69264-F066-4E2C-892B-1CCF87843A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898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6BC52-01C8-4772-A0B2-2B63B5171495}" type="datetimeFigureOut">
              <a:rPr lang="zh-CN" altLang="en-US" smtClean="0"/>
              <a:t>2018/3/1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69264-F066-4E2C-892B-1CCF87843A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5682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3403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6629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16147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6356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4217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1845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342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58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6BC52-01C8-4772-A0B2-2B63B5171495}" type="datetimeFigureOut">
              <a:rPr lang="zh-CN" altLang="en-US" smtClean="0"/>
              <a:t>2018/3/1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69264-F066-4E2C-892B-1CCF87843A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1842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2781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1896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994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6BC52-01C8-4772-A0B2-2B63B5171495}" type="datetimeFigureOut">
              <a:rPr lang="zh-CN" altLang="en-US" smtClean="0"/>
              <a:t>2018/3/1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69264-F066-4E2C-892B-1CCF87843A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982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6BC52-01C8-4772-A0B2-2B63B5171495}" type="datetimeFigureOut">
              <a:rPr lang="zh-CN" altLang="en-US" smtClean="0"/>
              <a:t>2018/3/1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69264-F066-4E2C-892B-1CCF87843A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679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6BC52-01C8-4772-A0B2-2B63B5171495}" type="datetimeFigureOut">
              <a:rPr lang="zh-CN" altLang="en-US" smtClean="0"/>
              <a:t>2018/3/1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69264-F066-4E2C-892B-1CCF87843A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007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6BC52-01C8-4772-A0B2-2B63B5171495}" type="datetimeFigureOut">
              <a:rPr lang="zh-CN" altLang="en-US" smtClean="0"/>
              <a:t>2018/3/1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69264-F066-4E2C-892B-1CCF87843A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624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6BC52-01C8-4772-A0B2-2B63B5171495}" type="datetimeFigureOut">
              <a:rPr lang="zh-CN" altLang="en-US" smtClean="0"/>
              <a:t>2018/3/1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69264-F066-4E2C-892B-1CCF87843A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583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6BC52-01C8-4772-A0B2-2B63B5171495}" type="datetimeFigureOut">
              <a:rPr lang="zh-CN" altLang="en-US" smtClean="0"/>
              <a:t>2018/3/1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69264-F066-4E2C-892B-1CCF87843A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947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6BC52-01C8-4772-A0B2-2B63B5171495}" type="datetimeFigureOut">
              <a:rPr lang="zh-CN" altLang="en-US" smtClean="0"/>
              <a:t>2018/3/1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69264-F066-4E2C-892B-1CCF87843A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368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86BC52-01C8-4772-A0B2-2B63B5171495}" type="datetimeFigureOut">
              <a:rPr lang="zh-CN" altLang="en-US" smtClean="0"/>
              <a:t>2018/3/1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469264-F066-4E2C-892B-1CCF87843A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396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605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3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2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1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18608" y="6027453"/>
            <a:ext cx="4354077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53095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59"/>
            <a:ext cx="9144000" cy="6720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50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5381"/>
            <a:ext cx="9144000" cy="6527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789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53960"/>
            <a:ext cx="9144000" cy="635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1586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51" y="0"/>
            <a:ext cx="90350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6810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6468"/>
            <a:ext cx="9144000" cy="6545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263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4" y="0"/>
            <a:ext cx="91225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3287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2186"/>
            <a:ext cx="9144000" cy="6473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1406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6677"/>
            <a:ext cx="9144000" cy="6424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9814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956"/>
            <a:ext cx="9144000" cy="683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874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9714"/>
            <a:ext cx="9144000" cy="6678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1412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7701"/>
            <a:ext cx="9144000" cy="6542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8785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2702"/>
            <a:ext cx="9144000" cy="6532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5212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0580"/>
            <a:ext cx="9144000" cy="6496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6086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3598"/>
            <a:ext cx="9144000" cy="6610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963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4460"/>
            <a:ext cx="9144000" cy="6529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0298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5514"/>
            <a:ext cx="9144000" cy="6586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037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067"/>
            <a:ext cx="9144000" cy="6723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6408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7443"/>
            <a:ext cx="9144000" cy="6543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8236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78389"/>
            <a:ext cx="9144000" cy="5901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2320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60" y="146304"/>
            <a:ext cx="8793480" cy="6565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2130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3045"/>
            <a:ext cx="9144000" cy="6571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5125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42069" y="25746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3861"/>
            <a:ext cx="9144000" cy="6530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1999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91"/>
            <a:ext cx="9144000" cy="6605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51793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47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6999"/>
            <a:ext cx="9144000" cy="6584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122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7376"/>
            <a:ext cx="9144000" cy="6583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5802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1007"/>
            <a:ext cx="9144000" cy="6595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6964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755"/>
            <a:ext cx="9144000" cy="683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6111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316" y="0"/>
            <a:ext cx="88613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4542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7585"/>
            <a:ext cx="9144000" cy="6702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767214"/>
      </p:ext>
    </p:extLst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513</Words>
  <Application>Microsoft Office PowerPoint</Application>
  <PresentationFormat>全屏显示(4:3)</PresentationFormat>
  <Paragraphs>39</Paragraphs>
  <Slides>31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terms:created xsi:type="dcterms:W3CDTF">2017-10-01T08:57:23Z</dcterms:created>
  <dcterms:modified xsi:type="dcterms:W3CDTF">2018-03-01T05:27:11Z</dcterms:modified>
</cp:coreProperties>
</file>