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21"/>
  </p:notesMasterIdLst>
  <p:sldIdLst>
    <p:sldId id="271" r:id="rId3"/>
    <p:sldId id="270" r:id="rId4"/>
    <p:sldId id="268" r:id="rId5"/>
    <p:sldId id="267" r:id="rId6"/>
    <p:sldId id="275" r:id="rId7"/>
    <p:sldId id="266" r:id="rId8"/>
    <p:sldId id="265" r:id="rId9"/>
    <p:sldId id="264" r:id="rId10"/>
    <p:sldId id="263" r:id="rId11"/>
    <p:sldId id="262" r:id="rId12"/>
    <p:sldId id="261" r:id="rId13"/>
    <p:sldId id="260" r:id="rId14"/>
    <p:sldId id="259" r:id="rId15"/>
    <p:sldId id="258" r:id="rId16"/>
    <p:sldId id="257" r:id="rId17"/>
    <p:sldId id="274" r:id="rId18"/>
    <p:sldId id="273" r:id="rId19"/>
    <p:sldId id="276" r:id="rId20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9011" autoAdjust="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305989A-864D-4CBD-A0A3-F6ECE4D0930D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39868A0B-A3A0-4C41-9FD8-1330EAF1068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1632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3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868A0B-A3A0-4C41-9FD8-1330EAF1068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95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C5140D-664C-408F-B2BC-3A7E1BFF896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84639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102945-9E8E-4B93-9454-F809BC43189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15202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F61B50-63C3-460E-ABEE-51AF2774482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163103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752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5491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5868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8525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9143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123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27063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522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C13B50-192B-4DFE-81F7-0B1CD9A2C4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860585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3098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31841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615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366C57-0102-4AC3-8192-F1D6CD889B8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260721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6D9BE1-77B0-41B2-88C8-2559FAD3FA7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25130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3D82B0-0366-4819-B4E6-16D2B51C290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09490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74CCCB-EDFE-46D1-A53D-BB2FD3398D2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93830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EF292A-70AB-4FF3-A7AB-75514127CE8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15425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FF6D65-F412-41CB-92CA-5B28469ABA8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07003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F72C61-D48D-46E9-99B9-CE116E45D9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51571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F5F032A1-106D-402C-A5D8-275C4173799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39661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1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9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P101000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763" y="-11113"/>
            <a:ext cx="6848475" cy="6880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978982" y="5867400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P101000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58888"/>
            <a:ext cx="9144000" cy="434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P101001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55713"/>
            <a:ext cx="9144000" cy="434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P10100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66825"/>
            <a:ext cx="9144000" cy="432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P10100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22388"/>
            <a:ext cx="9144000" cy="421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P10100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19213"/>
            <a:ext cx="9144000" cy="421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P10100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81113"/>
            <a:ext cx="9144000" cy="429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P101000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113" y="-14288"/>
            <a:ext cx="6835775" cy="6886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P101000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04913"/>
            <a:ext cx="9144000" cy="444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150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7505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P101001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12863"/>
            <a:ext cx="9144000" cy="423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P101000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96975"/>
            <a:ext cx="9144000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19400" y="3185047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8434" name="Picture 2" descr="P101000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4900" y="-17463"/>
            <a:ext cx="6934200" cy="689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P101000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4888" y="-7938"/>
            <a:ext cx="7134225" cy="6873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P101000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16013"/>
            <a:ext cx="9144000" cy="462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P101000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90600"/>
            <a:ext cx="9144000" cy="438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3" descr="P101000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90600"/>
            <a:ext cx="91440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P101000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20788"/>
            <a:ext cx="9144000" cy="441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P101000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95388"/>
            <a:ext cx="9144000" cy="446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</TotalTime>
  <Words>513</Words>
  <Application>Microsoft Office PowerPoint</Application>
  <PresentationFormat>全屏显示(4:3)</PresentationFormat>
  <Paragraphs>39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:description>http://www.ypppt.com/</dc:description>
  <cp:lastModifiedBy>123</cp:lastModifiedBy>
  <cp:revision>5</cp:revision>
  <cp:lastPrinted>1601-01-01T00:00:00Z</cp:lastPrinted>
  <dcterms:created xsi:type="dcterms:W3CDTF">1601-01-01T00:00:00Z</dcterms:created>
  <dcterms:modified xsi:type="dcterms:W3CDTF">2018-03-01T05:18:25Z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