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76" autoAdjust="0"/>
    <p:restoredTop sz="95303" autoAdjust="0"/>
  </p:normalViewPr>
  <p:slideViewPr>
    <p:cSldViewPr snapToGrid="0">
      <p:cViewPr>
        <p:scale>
          <a:sx n="100" d="100"/>
          <a:sy n="100" d="100"/>
        </p:scale>
        <p:origin x="-52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5E87F-6201-45A5-AF1E-D8A9A7D0373F}" type="datetimeFigureOut">
              <a:rPr lang="zh-CN" altLang="en-US" smtClean="0"/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5DFE0-B657-446E-A16B-89680F64E2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022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5DFE0-B657-446E-A16B-89680F64E22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245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138F7-8F34-4B51-A58C-E3AC471E3CE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3BD5E-59D0-4664-A0A1-331361A33D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75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9D2FC-8A70-44C8-876A-69440D72ECF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BE2C2-5FC9-417F-AEDA-2878CFE008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4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8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9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5960A-EC1A-494F-90A4-D24211A4AD96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DD7A2-F743-488C-9C0E-EBE239424E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81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45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30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8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68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058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19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337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95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06404-2D74-4867-8C35-A430B395A90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CA3FE-6E30-4A7B-BA85-4939B8E285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383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1516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9493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1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D0260-E035-4DA7-A9D2-77D28718F28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4F625-2668-4A1C-8095-C6EE632C92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988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8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1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09BCC-0E35-4158-9C4A-DAF10C7A9DE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877CF-F771-4108-84A7-F9BD485D07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5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627A7-5E3E-4CD4-992C-1D246945BFE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87EB3-873B-4DA0-B12D-F31E8A984D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56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1B751-D294-4D40-82A3-7C73ED9C5438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B1BBB-C6BF-4D4D-94F6-911B6A0180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1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FE71C-B428-42A1-9675-9D3273606AC3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18BE0-AF2E-48C0-AA8B-44997B8D66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CA440-C1EE-4171-A414-8190904F173F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E6E28-6506-4679-ACD5-A939043010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8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0775-BBAA-4370-95D5-6E2E6D33B1A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26C50-85B2-4976-8CC1-764A57A8503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2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622C47-0CC0-41D4-9457-1669B766369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798E9F2-52C2-4523-B589-676DF2D41E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7013" indent="-227013" algn="l" defTabSz="912813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411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4579" y="0"/>
            <a:ext cx="51064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0275" y="6354420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85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50994" y="23746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763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513</Words>
  <Application>Microsoft Office PowerPoint</Application>
  <PresentationFormat>全屏显示(4:3)</PresentationFormat>
  <Paragraphs>39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2017-10-01T08:41:40Z</dcterms:created>
  <dcterms:modified xsi:type="dcterms:W3CDTF">2018-03-01T05:08:57Z</dcterms:modified>
</cp:coreProperties>
</file>